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58" r:id="rId5"/>
    <p:sldId id="259" r:id="rId6"/>
    <p:sldId id="260" r:id="rId7"/>
    <p:sldId id="261" r:id="rId8"/>
    <p:sldId id="262" r:id="rId9"/>
    <p:sldId id="277" r:id="rId10"/>
    <p:sldId id="287" r:id="rId11"/>
    <p:sldId id="263"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273" r:id="rId25"/>
  </p:sldIdLst>
  <p:sldSz cx="12188825" cy="6858000"/>
  <p:notesSz cx="6888163" cy="10018713"/>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4D1F79-AD3A-427E-A615-F99BACD12EF4}" v="396" dt="2024-11-08T17:55:10.926"/>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80" autoAdjust="0"/>
  </p:normalViewPr>
  <p:slideViewPr>
    <p:cSldViewPr>
      <p:cViewPr varScale="1">
        <p:scale>
          <a:sx n="59" d="100"/>
          <a:sy n="59" d="100"/>
        </p:scale>
        <p:origin x="964" y="5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Acreman" userId="05415c4dcfc197a9" providerId="LiveId" clId="{274D1F79-AD3A-427E-A615-F99BACD12EF4}"/>
    <pc:docChg chg="undo custSel addSld delSld modSld sldOrd">
      <pc:chgData name="Andy Acreman" userId="05415c4dcfc197a9" providerId="LiveId" clId="{274D1F79-AD3A-427E-A615-F99BACD12EF4}" dt="2024-11-08T17:55:51.103" v="1017"/>
      <pc:docMkLst>
        <pc:docMk/>
      </pc:docMkLst>
      <pc:sldChg chg="modSp mod">
        <pc:chgData name="Andy Acreman" userId="05415c4dcfc197a9" providerId="LiveId" clId="{274D1F79-AD3A-427E-A615-F99BACD12EF4}" dt="2024-11-08T15:59:16.178" v="50" actId="20577"/>
        <pc:sldMkLst>
          <pc:docMk/>
          <pc:sldMk cId="2374421133" sldId="258"/>
        </pc:sldMkLst>
        <pc:spChg chg="mod">
          <ac:chgData name="Andy Acreman" userId="05415c4dcfc197a9" providerId="LiveId" clId="{274D1F79-AD3A-427E-A615-F99BACD12EF4}" dt="2024-11-08T15:59:02.352" v="44" actId="20577"/>
          <ac:spMkLst>
            <pc:docMk/>
            <pc:sldMk cId="2374421133" sldId="258"/>
            <ac:spMk id="2" creationId="{A3B79554-3B43-2326-5A2E-59994B88AE71}"/>
          </ac:spMkLst>
        </pc:spChg>
        <pc:spChg chg="mod">
          <ac:chgData name="Andy Acreman" userId="05415c4dcfc197a9" providerId="LiveId" clId="{274D1F79-AD3A-427E-A615-F99BACD12EF4}" dt="2024-11-08T15:59:16.178" v="50" actId="20577"/>
          <ac:spMkLst>
            <pc:docMk/>
            <pc:sldMk cId="2374421133" sldId="258"/>
            <ac:spMk id="3" creationId="{F722ACBA-C582-335E-3C2A-62E983D4E4BE}"/>
          </ac:spMkLst>
        </pc:spChg>
      </pc:sldChg>
      <pc:sldChg chg="add ord">
        <pc:chgData name="Andy Acreman" userId="05415c4dcfc197a9" providerId="LiveId" clId="{274D1F79-AD3A-427E-A615-F99BACD12EF4}" dt="2024-11-08T17:55:51.103" v="1017"/>
        <pc:sldMkLst>
          <pc:docMk/>
          <pc:sldMk cId="924610303" sldId="259"/>
        </pc:sldMkLst>
      </pc:sldChg>
      <pc:sldChg chg="modSp mod">
        <pc:chgData name="Andy Acreman" userId="05415c4dcfc197a9" providerId="LiveId" clId="{274D1F79-AD3A-427E-A615-F99BACD12EF4}" dt="2024-11-08T15:59:57.086" v="55" actId="27636"/>
        <pc:sldMkLst>
          <pc:docMk/>
          <pc:sldMk cId="2518919750" sldId="260"/>
        </pc:sldMkLst>
        <pc:spChg chg="mod">
          <ac:chgData name="Andy Acreman" userId="05415c4dcfc197a9" providerId="LiveId" clId="{274D1F79-AD3A-427E-A615-F99BACD12EF4}" dt="2024-11-08T15:59:57.086" v="55" actId="27636"/>
          <ac:spMkLst>
            <pc:docMk/>
            <pc:sldMk cId="2518919750" sldId="260"/>
            <ac:spMk id="3" creationId="{97C3474B-6CF9-5B28-6FB3-43145AC7B040}"/>
          </ac:spMkLst>
        </pc:spChg>
      </pc:sldChg>
      <pc:sldChg chg="modSp mod modAnim">
        <pc:chgData name="Andy Acreman" userId="05415c4dcfc197a9" providerId="LiveId" clId="{274D1F79-AD3A-427E-A615-F99BACD12EF4}" dt="2024-11-08T17:42:37.304" v="1006" actId="13926"/>
        <pc:sldMkLst>
          <pc:docMk/>
          <pc:sldMk cId="2882149838" sldId="261"/>
        </pc:sldMkLst>
        <pc:spChg chg="mod">
          <ac:chgData name="Andy Acreman" userId="05415c4dcfc197a9" providerId="LiveId" clId="{274D1F79-AD3A-427E-A615-F99BACD12EF4}" dt="2024-11-08T17:42:37.304" v="1006" actId="13926"/>
          <ac:spMkLst>
            <pc:docMk/>
            <pc:sldMk cId="2882149838" sldId="261"/>
            <ac:spMk id="3" creationId="{9EBF1775-67B9-551D-5876-9B9DE3DB77F1}"/>
          </ac:spMkLst>
        </pc:spChg>
      </pc:sldChg>
      <pc:sldChg chg="modSp ord modAnim">
        <pc:chgData name="Andy Acreman" userId="05415c4dcfc197a9" providerId="LiveId" clId="{274D1F79-AD3A-427E-A615-F99BACD12EF4}" dt="2024-11-08T16:09:12.608" v="212" actId="20577"/>
        <pc:sldMkLst>
          <pc:docMk/>
          <pc:sldMk cId="813703336" sldId="262"/>
        </pc:sldMkLst>
        <pc:spChg chg="mod">
          <ac:chgData name="Andy Acreman" userId="05415c4dcfc197a9" providerId="LiveId" clId="{274D1F79-AD3A-427E-A615-F99BACD12EF4}" dt="2024-11-08T16:09:12.608" v="212" actId="20577"/>
          <ac:spMkLst>
            <pc:docMk/>
            <pc:sldMk cId="813703336" sldId="262"/>
            <ac:spMk id="3" creationId="{E7C3D1B8-020E-DD99-4945-BBBAA325A7CA}"/>
          </ac:spMkLst>
        </pc:spChg>
      </pc:sldChg>
      <pc:sldChg chg="modSp mod modAnim">
        <pc:chgData name="Andy Acreman" userId="05415c4dcfc197a9" providerId="LiveId" clId="{274D1F79-AD3A-427E-A615-F99BACD12EF4}" dt="2024-11-08T17:12:03.275" v="373" actId="20577"/>
        <pc:sldMkLst>
          <pc:docMk/>
          <pc:sldMk cId="3498439599" sldId="263"/>
        </pc:sldMkLst>
        <pc:spChg chg="mod">
          <ac:chgData name="Andy Acreman" userId="05415c4dcfc197a9" providerId="LiveId" clId="{274D1F79-AD3A-427E-A615-F99BACD12EF4}" dt="2024-11-08T17:12:03.275" v="373" actId="20577"/>
          <ac:spMkLst>
            <pc:docMk/>
            <pc:sldMk cId="3498439599" sldId="263"/>
            <ac:spMk id="2" creationId="{B7FB5DBB-DC42-4BBE-3683-4EF3AB29622E}"/>
          </ac:spMkLst>
        </pc:spChg>
        <pc:spChg chg="mod">
          <ac:chgData name="Andy Acreman" userId="05415c4dcfc197a9" providerId="LiveId" clId="{274D1F79-AD3A-427E-A615-F99BACD12EF4}" dt="2024-11-08T17:01:39.307" v="282" actId="255"/>
          <ac:spMkLst>
            <pc:docMk/>
            <pc:sldMk cId="3498439599" sldId="263"/>
            <ac:spMk id="3" creationId="{E6FE3AE6-1087-8718-5D56-0402E063AEC2}"/>
          </ac:spMkLst>
        </pc:spChg>
      </pc:sldChg>
      <pc:sldChg chg="modSp mod modAnim">
        <pc:chgData name="Andy Acreman" userId="05415c4dcfc197a9" providerId="LiveId" clId="{274D1F79-AD3A-427E-A615-F99BACD12EF4}" dt="2024-11-08T17:41:17.377" v="983"/>
        <pc:sldMkLst>
          <pc:docMk/>
          <pc:sldMk cId="124539479" sldId="273"/>
        </pc:sldMkLst>
        <pc:spChg chg="mod">
          <ac:chgData name="Andy Acreman" userId="05415c4dcfc197a9" providerId="LiveId" clId="{274D1F79-AD3A-427E-A615-F99BACD12EF4}" dt="2024-11-08T17:39:08.457" v="959" actId="20577"/>
          <ac:spMkLst>
            <pc:docMk/>
            <pc:sldMk cId="124539479" sldId="273"/>
            <ac:spMk id="3" creationId="{DEB34E57-7A6E-29B5-5F8C-E6686139E19A}"/>
          </ac:spMkLst>
        </pc:spChg>
      </pc:sldChg>
      <pc:sldChg chg="del">
        <pc:chgData name="Andy Acreman" userId="05415c4dcfc197a9" providerId="LiveId" clId="{274D1F79-AD3A-427E-A615-F99BACD12EF4}" dt="2024-11-08T16:09:50.769" v="216" actId="47"/>
        <pc:sldMkLst>
          <pc:docMk/>
          <pc:sldMk cId="2056627262" sldId="274"/>
        </pc:sldMkLst>
      </pc:sldChg>
      <pc:sldChg chg="del">
        <pc:chgData name="Andy Acreman" userId="05415c4dcfc197a9" providerId="LiveId" clId="{274D1F79-AD3A-427E-A615-F99BACD12EF4}" dt="2024-11-08T16:10:01.988" v="217" actId="47"/>
        <pc:sldMkLst>
          <pc:docMk/>
          <pc:sldMk cId="281588764" sldId="275"/>
        </pc:sldMkLst>
      </pc:sldChg>
      <pc:sldChg chg="del">
        <pc:chgData name="Andy Acreman" userId="05415c4dcfc197a9" providerId="LiveId" clId="{274D1F79-AD3A-427E-A615-F99BACD12EF4}" dt="2024-11-08T16:10:01.988" v="217" actId="47"/>
        <pc:sldMkLst>
          <pc:docMk/>
          <pc:sldMk cId="3263957085" sldId="276"/>
        </pc:sldMkLst>
      </pc:sldChg>
      <pc:sldChg chg="modSp mod ord">
        <pc:chgData name="Andy Acreman" userId="05415c4dcfc197a9" providerId="LiveId" clId="{274D1F79-AD3A-427E-A615-F99BACD12EF4}" dt="2024-11-08T17:11:55.701" v="371" actId="20577"/>
        <pc:sldMkLst>
          <pc:docMk/>
          <pc:sldMk cId="4163737247" sldId="277"/>
        </pc:sldMkLst>
        <pc:spChg chg="mod">
          <ac:chgData name="Andy Acreman" userId="05415c4dcfc197a9" providerId="LiveId" clId="{274D1F79-AD3A-427E-A615-F99BACD12EF4}" dt="2024-11-08T17:11:55.701" v="371" actId="20577"/>
          <ac:spMkLst>
            <pc:docMk/>
            <pc:sldMk cId="4163737247" sldId="277"/>
            <ac:spMk id="2" creationId="{C981C863-3319-D53A-BAEB-447904859AAF}"/>
          </ac:spMkLst>
        </pc:spChg>
        <pc:picChg chg="mod">
          <ac:chgData name="Andy Acreman" userId="05415c4dcfc197a9" providerId="LiveId" clId="{274D1F79-AD3A-427E-A615-F99BACD12EF4}" dt="2024-11-08T16:14:34.101" v="251" actId="14100"/>
          <ac:picMkLst>
            <pc:docMk/>
            <pc:sldMk cId="4163737247" sldId="277"/>
            <ac:picMk id="7" creationId="{81E9918F-AD83-B5DD-22CF-215F28DE9046}"/>
          </ac:picMkLst>
        </pc:picChg>
        <pc:picChg chg="mod">
          <ac:chgData name="Andy Acreman" userId="05415c4dcfc197a9" providerId="LiveId" clId="{274D1F79-AD3A-427E-A615-F99BACD12EF4}" dt="2024-11-08T16:14:28.175" v="250" actId="14826"/>
          <ac:picMkLst>
            <pc:docMk/>
            <pc:sldMk cId="4163737247" sldId="277"/>
            <ac:picMk id="9" creationId="{DCB25FF1-E159-4386-A6CB-6DF1DC8A9D5A}"/>
          </ac:picMkLst>
        </pc:picChg>
      </pc:sldChg>
      <pc:sldChg chg="del">
        <pc:chgData name="Andy Acreman" userId="05415c4dcfc197a9" providerId="LiveId" clId="{274D1F79-AD3A-427E-A615-F99BACD12EF4}" dt="2024-11-08T16:10:13.497" v="218" actId="47"/>
        <pc:sldMkLst>
          <pc:docMk/>
          <pc:sldMk cId="663222978" sldId="278"/>
        </pc:sldMkLst>
      </pc:sldChg>
      <pc:sldChg chg="del">
        <pc:chgData name="Andy Acreman" userId="05415c4dcfc197a9" providerId="LiveId" clId="{274D1F79-AD3A-427E-A615-F99BACD12EF4}" dt="2024-11-08T16:10:13.497" v="218" actId="47"/>
        <pc:sldMkLst>
          <pc:docMk/>
          <pc:sldMk cId="4069571185" sldId="279"/>
        </pc:sldMkLst>
      </pc:sldChg>
      <pc:sldChg chg="del">
        <pc:chgData name="Andy Acreman" userId="05415c4dcfc197a9" providerId="LiveId" clId="{274D1F79-AD3A-427E-A615-F99BACD12EF4}" dt="2024-11-08T16:10:13.497" v="218" actId="47"/>
        <pc:sldMkLst>
          <pc:docMk/>
          <pc:sldMk cId="2717885299" sldId="280"/>
        </pc:sldMkLst>
      </pc:sldChg>
      <pc:sldChg chg="del">
        <pc:chgData name="Andy Acreman" userId="05415c4dcfc197a9" providerId="LiveId" clId="{274D1F79-AD3A-427E-A615-F99BACD12EF4}" dt="2024-11-08T16:10:13.497" v="218" actId="47"/>
        <pc:sldMkLst>
          <pc:docMk/>
          <pc:sldMk cId="3552714237" sldId="281"/>
        </pc:sldMkLst>
      </pc:sldChg>
      <pc:sldChg chg="del">
        <pc:chgData name="Andy Acreman" userId="05415c4dcfc197a9" providerId="LiveId" clId="{274D1F79-AD3A-427E-A615-F99BACD12EF4}" dt="2024-11-08T16:10:13.497" v="218" actId="47"/>
        <pc:sldMkLst>
          <pc:docMk/>
          <pc:sldMk cId="829863866" sldId="282"/>
        </pc:sldMkLst>
      </pc:sldChg>
      <pc:sldChg chg="del">
        <pc:chgData name="Andy Acreman" userId="05415c4dcfc197a9" providerId="LiveId" clId="{274D1F79-AD3A-427E-A615-F99BACD12EF4}" dt="2024-11-08T16:10:13.497" v="218" actId="47"/>
        <pc:sldMkLst>
          <pc:docMk/>
          <pc:sldMk cId="4198674451" sldId="283"/>
        </pc:sldMkLst>
      </pc:sldChg>
      <pc:sldChg chg="del">
        <pc:chgData name="Andy Acreman" userId="05415c4dcfc197a9" providerId="LiveId" clId="{274D1F79-AD3A-427E-A615-F99BACD12EF4}" dt="2024-11-08T16:10:13.497" v="218" actId="47"/>
        <pc:sldMkLst>
          <pc:docMk/>
          <pc:sldMk cId="3068836748" sldId="284"/>
        </pc:sldMkLst>
      </pc:sldChg>
      <pc:sldChg chg="del">
        <pc:chgData name="Andy Acreman" userId="05415c4dcfc197a9" providerId="LiveId" clId="{274D1F79-AD3A-427E-A615-F99BACD12EF4}" dt="2024-11-08T16:10:13.497" v="218" actId="47"/>
        <pc:sldMkLst>
          <pc:docMk/>
          <pc:sldMk cId="3247310518" sldId="285"/>
        </pc:sldMkLst>
      </pc:sldChg>
      <pc:sldChg chg="modSp del mod">
        <pc:chgData name="Andy Acreman" userId="05415c4dcfc197a9" providerId="LiveId" clId="{274D1F79-AD3A-427E-A615-F99BACD12EF4}" dt="2024-11-08T17:42:03.357" v="1005" actId="47"/>
        <pc:sldMkLst>
          <pc:docMk/>
          <pc:sldMk cId="3223636581" sldId="286"/>
        </pc:sldMkLst>
        <pc:spChg chg="mod">
          <ac:chgData name="Andy Acreman" userId="05415c4dcfc197a9" providerId="LiveId" clId="{274D1F79-AD3A-427E-A615-F99BACD12EF4}" dt="2024-11-08T17:41:38.694" v="1004" actId="20577"/>
          <ac:spMkLst>
            <pc:docMk/>
            <pc:sldMk cId="3223636581" sldId="286"/>
            <ac:spMk id="2" creationId="{5CB7C8CA-5421-D512-B1D4-B3B309121829}"/>
          </ac:spMkLst>
        </pc:spChg>
        <pc:spChg chg="mod">
          <ac:chgData name="Andy Acreman" userId="05415c4dcfc197a9" providerId="LiveId" clId="{274D1F79-AD3A-427E-A615-F99BACD12EF4}" dt="2024-11-08T16:10:31.883" v="220" actId="6549"/>
          <ac:spMkLst>
            <pc:docMk/>
            <pc:sldMk cId="3223636581" sldId="286"/>
            <ac:spMk id="3" creationId="{51CEAB61-0447-45A3-50E4-0B087E2A926A}"/>
          </ac:spMkLst>
        </pc:spChg>
      </pc:sldChg>
      <pc:sldChg chg="modSp add mod">
        <pc:chgData name="Andy Acreman" userId="05415c4dcfc197a9" providerId="LiveId" clId="{274D1F79-AD3A-427E-A615-F99BACD12EF4}" dt="2024-11-08T17:11:59.452" v="372" actId="20577"/>
        <pc:sldMkLst>
          <pc:docMk/>
          <pc:sldMk cId="619191875" sldId="287"/>
        </pc:sldMkLst>
        <pc:spChg chg="mod">
          <ac:chgData name="Andy Acreman" userId="05415c4dcfc197a9" providerId="LiveId" clId="{274D1F79-AD3A-427E-A615-F99BACD12EF4}" dt="2024-11-08T17:11:59.452" v="372" actId="20577"/>
          <ac:spMkLst>
            <pc:docMk/>
            <pc:sldMk cId="619191875" sldId="287"/>
            <ac:spMk id="2" creationId="{DFDA0247-F6AB-B3B7-2423-451DBC99C90E}"/>
          </ac:spMkLst>
        </pc:spChg>
        <pc:picChg chg="mod">
          <ac:chgData name="Andy Acreman" userId="05415c4dcfc197a9" providerId="LiveId" clId="{274D1F79-AD3A-427E-A615-F99BACD12EF4}" dt="2024-11-08T16:15:05.697" v="254" actId="14826"/>
          <ac:picMkLst>
            <pc:docMk/>
            <pc:sldMk cId="619191875" sldId="287"/>
            <ac:picMk id="7" creationId="{31C7CE02-8A6F-A629-3C36-F4EB6353C4AE}"/>
          </ac:picMkLst>
        </pc:picChg>
        <pc:picChg chg="mod">
          <ac:chgData name="Andy Acreman" userId="05415c4dcfc197a9" providerId="LiveId" clId="{274D1F79-AD3A-427E-A615-F99BACD12EF4}" dt="2024-11-08T16:15:42.027" v="257" actId="14100"/>
          <ac:picMkLst>
            <pc:docMk/>
            <pc:sldMk cId="619191875" sldId="287"/>
            <ac:picMk id="9" creationId="{82A69E50-EB73-DF59-22D5-FB75DEA9BB07}"/>
          </ac:picMkLst>
        </pc:picChg>
      </pc:sldChg>
      <pc:sldChg chg="del">
        <pc:chgData name="Andy Acreman" userId="05415c4dcfc197a9" providerId="LiveId" clId="{274D1F79-AD3A-427E-A615-F99BACD12EF4}" dt="2024-11-08T16:10:28.112" v="219" actId="47"/>
        <pc:sldMkLst>
          <pc:docMk/>
          <pc:sldMk cId="2770940476" sldId="287"/>
        </pc:sldMkLst>
      </pc:sldChg>
      <pc:sldChg chg="modSp add modAnim">
        <pc:chgData name="Andy Acreman" userId="05415c4dcfc197a9" providerId="LiveId" clId="{274D1F79-AD3A-427E-A615-F99BACD12EF4}" dt="2024-11-08T17:12:08.074" v="374" actId="20577"/>
        <pc:sldMkLst>
          <pc:docMk/>
          <pc:sldMk cId="4111526809" sldId="288"/>
        </pc:sldMkLst>
        <pc:spChg chg="mod">
          <ac:chgData name="Andy Acreman" userId="05415c4dcfc197a9" providerId="LiveId" clId="{274D1F79-AD3A-427E-A615-F99BACD12EF4}" dt="2024-11-08T17:12:08.074" v="374" actId="20577"/>
          <ac:spMkLst>
            <pc:docMk/>
            <pc:sldMk cId="4111526809" sldId="288"/>
            <ac:spMk id="2" creationId="{BFF0876C-808E-2F68-5895-11AEFC883037}"/>
          </ac:spMkLst>
        </pc:spChg>
        <pc:spChg chg="mod">
          <ac:chgData name="Andy Acreman" userId="05415c4dcfc197a9" providerId="LiveId" clId="{274D1F79-AD3A-427E-A615-F99BACD12EF4}" dt="2024-11-08T17:04:40.064" v="306" actId="114"/>
          <ac:spMkLst>
            <pc:docMk/>
            <pc:sldMk cId="4111526809" sldId="288"/>
            <ac:spMk id="3" creationId="{A6DB9205-81AC-3A85-393A-603C7512BADD}"/>
          </ac:spMkLst>
        </pc:spChg>
      </pc:sldChg>
      <pc:sldChg chg="modSp add mod modAnim">
        <pc:chgData name="Andy Acreman" userId="05415c4dcfc197a9" providerId="LiveId" clId="{274D1F79-AD3A-427E-A615-F99BACD12EF4}" dt="2024-11-08T17:12:13.182" v="375" actId="20577"/>
        <pc:sldMkLst>
          <pc:docMk/>
          <pc:sldMk cId="2375305905" sldId="289"/>
        </pc:sldMkLst>
        <pc:spChg chg="mod">
          <ac:chgData name="Andy Acreman" userId="05415c4dcfc197a9" providerId="LiveId" clId="{274D1F79-AD3A-427E-A615-F99BACD12EF4}" dt="2024-11-08T17:12:13.182" v="375" actId="20577"/>
          <ac:spMkLst>
            <pc:docMk/>
            <pc:sldMk cId="2375305905" sldId="289"/>
            <ac:spMk id="2" creationId="{BF05D708-E22C-D60A-337C-EDD76394F4C7}"/>
          </ac:spMkLst>
        </pc:spChg>
        <pc:spChg chg="mod">
          <ac:chgData name="Andy Acreman" userId="05415c4dcfc197a9" providerId="LiveId" clId="{274D1F79-AD3A-427E-A615-F99BACD12EF4}" dt="2024-11-08T17:08:52.214" v="322" actId="20577"/>
          <ac:spMkLst>
            <pc:docMk/>
            <pc:sldMk cId="2375305905" sldId="289"/>
            <ac:spMk id="3" creationId="{C6FB72FE-16BC-132A-40B9-C049636F3BC3}"/>
          </ac:spMkLst>
        </pc:spChg>
      </pc:sldChg>
      <pc:sldChg chg="modSp add mod modAnim">
        <pc:chgData name="Andy Acreman" userId="05415c4dcfc197a9" providerId="LiveId" clId="{274D1F79-AD3A-427E-A615-F99BACD12EF4}" dt="2024-11-08T17:11:46.966" v="370" actId="6549"/>
        <pc:sldMkLst>
          <pc:docMk/>
          <pc:sldMk cId="313097994" sldId="290"/>
        </pc:sldMkLst>
        <pc:spChg chg="mod">
          <ac:chgData name="Andy Acreman" userId="05415c4dcfc197a9" providerId="LiveId" clId="{274D1F79-AD3A-427E-A615-F99BACD12EF4}" dt="2024-11-08T17:11:46.966" v="370" actId="6549"/>
          <ac:spMkLst>
            <pc:docMk/>
            <pc:sldMk cId="313097994" sldId="290"/>
            <ac:spMk id="2" creationId="{18D6F7A8-A3D0-56C7-C493-B79638D0760D}"/>
          </ac:spMkLst>
        </pc:spChg>
        <pc:spChg chg="mod">
          <ac:chgData name="Andy Acreman" userId="05415c4dcfc197a9" providerId="LiveId" clId="{274D1F79-AD3A-427E-A615-F99BACD12EF4}" dt="2024-11-08T17:11:02.415" v="364" actId="27636"/>
          <ac:spMkLst>
            <pc:docMk/>
            <pc:sldMk cId="313097994" sldId="290"/>
            <ac:spMk id="3" creationId="{DCB5E569-D687-7F29-8D02-EA2F146B73FF}"/>
          </ac:spMkLst>
        </pc:spChg>
      </pc:sldChg>
      <pc:sldChg chg="modSp add mod modAnim">
        <pc:chgData name="Andy Acreman" userId="05415c4dcfc197a9" providerId="LiveId" clId="{274D1F79-AD3A-427E-A615-F99BACD12EF4}" dt="2024-11-08T17:15:32.778" v="414" actId="20577"/>
        <pc:sldMkLst>
          <pc:docMk/>
          <pc:sldMk cId="697288333" sldId="291"/>
        </pc:sldMkLst>
        <pc:spChg chg="mod">
          <ac:chgData name="Andy Acreman" userId="05415c4dcfc197a9" providerId="LiveId" clId="{274D1F79-AD3A-427E-A615-F99BACD12EF4}" dt="2024-11-08T17:15:32.778" v="414" actId="20577"/>
          <ac:spMkLst>
            <pc:docMk/>
            <pc:sldMk cId="697288333" sldId="291"/>
            <ac:spMk id="2" creationId="{DBB1939C-636D-302D-051E-4292D3266D8A}"/>
          </ac:spMkLst>
        </pc:spChg>
        <pc:spChg chg="mod">
          <ac:chgData name="Andy Acreman" userId="05415c4dcfc197a9" providerId="LiveId" clId="{274D1F79-AD3A-427E-A615-F99BACD12EF4}" dt="2024-11-08T17:14:57.942" v="409" actId="14100"/>
          <ac:spMkLst>
            <pc:docMk/>
            <pc:sldMk cId="697288333" sldId="291"/>
            <ac:spMk id="3" creationId="{74F27D0B-4F8C-63EC-0053-A18A00DF05A0}"/>
          </ac:spMkLst>
        </pc:spChg>
      </pc:sldChg>
      <pc:sldChg chg="modSp add mod modAnim">
        <pc:chgData name="Andy Acreman" userId="05415c4dcfc197a9" providerId="LiveId" clId="{274D1F79-AD3A-427E-A615-F99BACD12EF4}" dt="2024-11-08T17:23:50.870" v="460" actId="13926"/>
        <pc:sldMkLst>
          <pc:docMk/>
          <pc:sldMk cId="2606917689" sldId="292"/>
        </pc:sldMkLst>
        <pc:spChg chg="mod">
          <ac:chgData name="Andy Acreman" userId="05415c4dcfc197a9" providerId="LiveId" clId="{274D1F79-AD3A-427E-A615-F99BACD12EF4}" dt="2024-11-08T17:15:38.452" v="418" actId="20577"/>
          <ac:spMkLst>
            <pc:docMk/>
            <pc:sldMk cId="2606917689" sldId="292"/>
            <ac:spMk id="2" creationId="{9A05B0AE-7A97-E7B2-16D1-5C2225BB8946}"/>
          </ac:spMkLst>
        </pc:spChg>
        <pc:spChg chg="mod">
          <ac:chgData name="Andy Acreman" userId="05415c4dcfc197a9" providerId="LiveId" clId="{274D1F79-AD3A-427E-A615-F99BACD12EF4}" dt="2024-11-08T17:23:50.870" v="460" actId="13926"/>
          <ac:spMkLst>
            <pc:docMk/>
            <pc:sldMk cId="2606917689" sldId="292"/>
            <ac:spMk id="3" creationId="{418DD1BE-C975-C29D-66BC-480FF368412E}"/>
          </ac:spMkLst>
        </pc:spChg>
      </pc:sldChg>
      <pc:sldChg chg="modSp add mod modAnim">
        <pc:chgData name="Andy Acreman" userId="05415c4dcfc197a9" providerId="LiveId" clId="{274D1F79-AD3A-427E-A615-F99BACD12EF4}" dt="2024-11-08T17:25:09.428" v="467"/>
        <pc:sldMkLst>
          <pc:docMk/>
          <pc:sldMk cId="1361864258" sldId="293"/>
        </pc:sldMkLst>
        <pc:spChg chg="mod">
          <ac:chgData name="Andy Acreman" userId="05415c4dcfc197a9" providerId="LiveId" clId="{274D1F79-AD3A-427E-A615-F99BACD12EF4}" dt="2024-11-08T17:22:47.657" v="452" actId="20577"/>
          <ac:spMkLst>
            <pc:docMk/>
            <pc:sldMk cId="1361864258" sldId="293"/>
            <ac:spMk id="2" creationId="{CE9A38EB-EA5D-2F43-A4E6-ABAAE0567A50}"/>
          </ac:spMkLst>
        </pc:spChg>
        <pc:spChg chg="mod">
          <ac:chgData name="Andy Acreman" userId="05415c4dcfc197a9" providerId="LiveId" clId="{274D1F79-AD3A-427E-A615-F99BACD12EF4}" dt="2024-11-08T17:24:46.556" v="466" actId="13926"/>
          <ac:spMkLst>
            <pc:docMk/>
            <pc:sldMk cId="1361864258" sldId="293"/>
            <ac:spMk id="3" creationId="{A14C661C-53CA-A9C3-230B-2986996D661F}"/>
          </ac:spMkLst>
        </pc:spChg>
      </pc:sldChg>
      <pc:sldChg chg="modSp add mod modAnim">
        <pc:chgData name="Andy Acreman" userId="05415c4dcfc197a9" providerId="LiveId" clId="{274D1F79-AD3A-427E-A615-F99BACD12EF4}" dt="2024-11-08T17:27:39.659" v="492" actId="20577"/>
        <pc:sldMkLst>
          <pc:docMk/>
          <pc:sldMk cId="568205176" sldId="294"/>
        </pc:sldMkLst>
        <pc:spChg chg="mod">
          <ac:chgData name="Andy Acreman" userId="05415c4dcfc197a9" providerId="LiveId" clId="{274D1F79-AD3A-427E-A615-F99BACD12EF4}" dt="2024-11-08T17:25:18.583" v="469" actId="20577"/>
          <ac:spMkLst>
            <pc:docMk/>
            <pc:sldMk cId="568205176" sldId="294"/>
            <ac:spMk id="2" creationId="{BDFDDED7-E08F-BD67-7F0A-7ADD1646C121}"/>
          </ac:spMkLst>
        </pc:spChg>
        <pc:spChg chg="mod">
          <ac:chgData name="Andy Acreman" userId="05415c4dcfc197a9" providerId="LiveId" clId="{274D1F79-AD3A-427E-A615-F99BACD12EF4}" dt="2024-11-08T17:27:39.659" v="492" actId="20577"/>
          <ac:spMkLst>
            <pc:docMk/>
            <pc:sldMk cId="568205176" sldId="294"/>
            <ac:spMk id="3" creationId="{67AE3AA5-5A9C-9E1B-D694-F198329DC7E6}"/>
          </ac:spMkLst>
        </pc:spChg>
      </pc:sldChg>
      <pc:sldChg chg="modSp add mod modAnim">
        <pc:chgData name="Andy Acreman" userId="05415c4dcfc197a9" providerId="LiveId" clId="{274D1F79-AD3A-427E-A615-F99BACD12EF4}" dt="2024-11-08T17:48:06.475" v="1008" actId="13926"/>
        <pc:sldMkLst>
          <pc:docMk/>
          <pc:sldMk cId="1735238026" sldId="295"/>
        </pc:sldMkLst>
        <pc:spChg chg="mod">
          <ac:chgData name="Andy Acreman" userId="05415c4dcfc197a9" providerId="LiveId" clId="{274D1F79-AD3A-427E-A615-F99BACD12EF4}" dt="2024-11-08T17:28:12.636" v="530" actId="20577"/>
          <ac:spMkLst>
            <pc:docMk/>
            <pc:sldMk cId="1735238026" sldId="295"/>
            <ac:spMk id="2" creationId="{440925C0-47FF-A85D-137C-7DF619A4DC11}"/>
          </ac:spMkLst>
        </pc:spChg>
        <pc:spChg chg="mod">
          <ac:chgData name="Andy Acreman" userId="05415c4dcfc197a9" providerId="LiveId" clId="{274D1F79-AD3A-427E-A615-F99BACD12EF4}" dt="2024-11-08T17:48:06.475" v="1008" actId="13926"/>
          <ac:spMkLst>
            <pc:docMk/>
            <pc:sldMk cId="1735238026" sldId="295"/>
            <ac:spMk id="3" creationId="{200C4835-392C-1B68-86B5-7AD9CD64A3EA}"/>
          </ac:spMkLst>
        </pc:spChg>
      </pc:sldChg>
      <pc:sldChg chg="modSp add mod modAnim">
        <pc:chgData name="Andy Acreman" userId="05415c4dcfc197a9" providerId="LiveId" clId="{274D1F79-AD3A-427E-A615-F99BACD12EF4}" dt="2024-11-08T17:48:14.859" v="1009" actId="13926"/>
        <pc:sldMkLst>
          <pc:docMk/>
          <pc:sldMk cId="871311579" sldId="296"/>
        </pc:sldMkLst>
        <pc:spChg chg="mod">
          <ac:chgData name="Andy Acreman" userId="05415c4dcfc197a9" providerId="LiveId" clId="{274D1F79-AD3A-427E-A615-F99BACD12EF4}" dt="2024-11-08T17:30:34.061" v="551" actId="20577"/>
          <ac:spMkLst>
            <pc:docMk/>
            <pc:sldMk cId="871311579" sldId="296"/>
            <ac:spMk id="2" creationId="{7344C7A1-7878-4F7E-9EC6-A534D35C2839}"/>
          </ac:spMkLst>
        </pc:spChg>
        <pc:spChg chg="mod">
          <ac:chgData name="Andy Acreman" userId="05415c4dcfc197a9" providerId="LiveId" clId="{274D1F79-AD3A-427E-A615-F99BACD12EF4}" dt="2024-11-08T17:48:14.859" v="1009" actId="13926"/>
          <ac:spMkLst>
            <pc:docMk/>
            <pc:sldMk cId="871311579" sldId="296"/>
            <ac:spMk id="3" creationId="{49861A78-9B86-4D78-AFBE-05142535F52A}"/>
          </ac:spMkLst>
        </pc:spChg>
      </pc:sldChg>
      <pc:sldChg chg="modSp add mod modAnim">
        <pc:chgData name="Andy Acreman" userId="05415c4dcfc197a9" providerId="LiveId" clId="{274D1F79-AD3A-427E-A615-F99BACD12EF4}" dt="2024-11-08T17:48:42.992" v="1010" actId="13926"/>
        <pc:sldMkLst>
          <pc:docMk/>
          <pc:sldMk cId="3186174096" sldId="297"/>
        </pc:sldMkLst>
        <pc:spChg chg="mod">
          <ac:chgData name="Andy Acreman" userId="05415c4dcfc197a9" providerId="LiveId" clId="{274D1F79-AD3A-427E-A615-F99BACD12EF4}" dt="2024-11-08T17:32:40.475" v="569" actId="20577"/>
          <ac:spMkLst>
            <pc:docMk/>
            <pc:sldMk cId="3186174096" sldId="297"/>
            <ac:spMk id="2" creationId="{76FE339C-0D70-95F1-64F3-7433730073CF}"/>
          </ac:spMkLst>
        </pc:spChg>
        <pc:spChg chg="mod">
          <ac:chgData name="Andy Acreman" userId="05415c4dcfc197a9" providerId="LiveId" clId="{274D1F79-AD3A-427E-A615-F99BACD12EF4}" dt="2024-11-08T17:48:42.992" v="1010" actId="13926"/>
          <ac:spMkLst>
            <pc:docMk/>
            <pc:sldMk cId="3186174096" sldId="297"/>
            <ac:spMk id="3" creationId="{D27BC6A7-DDBE-713C-5805-224EF9C5CCE8}"/>
          </ac:spMkLst>
        </pc:spChg>
      </pc:sldChg>
      <pc:sldChg chg="modSp add mod modAnim">
        <pc:chgData name="Andy Acreman" userId="05415c4dcfc197a9" providerId="LiveId" clId="{274D1F79-AD3A-427E-A615-F99BACD12EF4}" dt="2024-11-08T17:48:55.519" v="1011" actId="13926"/>
        <pc:sldMkLst>
          <pc:docMk/>
          <pc:sldMk cId="990186704" sldId="298"/>
        </pc:sldMkLst>
        <pc:spChg chg="mod">
          <ac:chgData name="Andy Acreman" userId="05415c4dcfc197a9" providerId="LiveId" clId="{274D1F79-AD3A-427E-A615-F99BACD12EF4}" dt="2024-11-08T17:33:37.480" v="580" actId="20577"/>
          <ac:spMkLst>
            <pc:docMk/>
            <pc:sldMk cId="990186704" sldId="298"/>
            <ac:spMk id="2" creationId="{7076500D-7B30-CAD2-3B49-EAB4A4CBE85A}"/>
          </ac:spMkLst>
        </pc:spChg>
        <pc:spChg chg="mod">
          <ac:chgData name="Andy Acreman" userId="05415c4dcfc197a9" providerId="LiveId" clId="{274D1F79-AD3A-427E-A615-F99BACD12EF4}" dt="2024-11-08T17:48:55.519" v="1011" actId="13926"/>
          <ac:spMkLst>
            <pc:docMk/>
            <pc:sldMk cId="990186704" sldId="298"/>
            <ac:spMk id="3" creationId="{36988DA6-FCA4-6DAC-AD77-712836E23B53}"/>
          </ac:spMkLst>
        </pc:spChg>
      </pc:sldChg>
      <pc:sldChg chg="modSp add mod modAnim">
        <pc:chgData name="Andy Acreman" userId="05415c4dcfc197a9" providerId="LiveId" clId="{274D1F79-AD3A-427E-A615-F99BACD12EF4}" dt="2024-11-08T17:49:05.324" v="1012" actId="13926"/>
        <pc:sldMkLst>
          <pc:docMk/>
          <pc:sldMk cId="2832052110" sldId="299"/>
        </pc:sldMkLst>
        <pc:spChg chg="mod">
          <ac:chgData name="Andy Acreman" userId="05415c4dcfc197a9" providerId="LiveId" clId="{274D1F79-AD3A-427E-A615-F99BACD12EF4}" dt="2024-11-08T17:34:28.132" v="592" actId="20577"/>
          <ac:spMkLst>
            <pc:docMk/>
            <pc:sldMk cId="2832052110" sldId="299"/>
            <ac:spMk id="2" creationId="{CB02DB7E-8136-94E6-FE5F-6C455FDDF85E}"/>
          </ac:spMkLst>
        </pc:spChg>
        <pc:spChg chg="mod">
          <ac:chgData name="Andy Acreman" userId="05415c4dcfc197a9" providerId="LiveId" clId="{274D1F79-AD3A-427E-A615-F99BACD12EF4}" dt="2024-11-08T17:49:05.324" v="1012" actId="13926"/>
          <ac:spMkLst>
            <pc:docMk/>
            <pc:sldMk cId="2832052110" sldId="299"/>
            <ac:spMk id="3" creationId="{D5B8E074-20F4-3534-CA70-1832E26A0B2E}"/>
          </ac:spMkLst>
        </pc:spChg>
      </pc:sldChg>
      <pc:sldChg chg="new del">
        <pc:chgData name="Andy Acreman" userId="05415c4dcfc197a9" providerId="LiveId" clId="{274D1F79-AD3A-427E-A615-F99BACD12EF4}" dt="2024-11-08T17:55:15.110" v="1015" actId="47"/>
        <pc:sldMkLst>
          <pc:docMk/>
          <pc:sldMk cId="2459255329" sldId="30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pPr rtl="0"/>
            <a:endParaRPr/>
          </a:p>
        </p:txBody>
      </p:sp>
      <p:sp>
        <p:nvSpPr>
          <p:cNvPr id="3" name="Date Placeholder 2"/>
          <p:cNvSpPr>
            <a:spLocks noGrp="1"/>
          </p:cNvSpPr>
          <p:nvPr>
            <p:ph type="dt" sz="quarter" idx="1"/>
          </p:nvPr>
        </p:nvSpPr>
        <p:spPr>
          <a:xfrm>
            <a:off x="3901698" y="0"/>
            <a:ext cx="2984871" cy="500936"/>
          </a:xfrm>
          <a:prstGeom prst="rect">
            <a:avLst/>
          </a:prstGeom>
        </p:spPr>
        <p:txBody>
          <a:bodyPr vert="horz" lIns="96606" tIns="48303" rIns="96606" bIns="48303" rtlCol="0"/>
          <a:lstStyle>
            <a:lvl1pPr algn="r">
              <a:defRPr sz="1300"/>
            </a:lvl1pPr>
          </a:lstStyle>
          <a:p>
            <a:pPr rtl="0"/>
            <a:r>
              <a:rPr lang="en-US"/>
              <a:t>2/8/2016</a:t>
            </a:r>
            <a:endParaRPr/>
          </a:p>
        </p:txBody>
      </p:sp>
      <p:sp>
        <p:nvSpPr>
          <p:cNvPr id="4" name="Footer Placeholder 3"/>
          <p:cNvSpPr>
            <a:spLocks noGrp="1"/>
          </p:cNvSpPr>
          <p:nvPr>
            <p:ph type="ftr" sz="quarter" idx="2"/>
          </p:nvPr>
        </p:nvSpPr>
        <p:spPr>
          <a:xfrm>
            <a:off x="0" y="9516038"/>
            <a:ext cx="2984871" cy="500936"/>
          </a:xfrm>
          <a:prstGeom prst="rect">
            <a:avLst/>
          </a:prstGeom>
        </p:spPr>
        <p:txBody>
          <a:bodyPr vert="horz" lIns="96606" tIns="48303" rIns="96606" bIns="48303" rtlCol="0" anchor="b"/>
          <a:lstStyle>
            <a:lvl1pPr algn="l">
              <a:defRPr sz="1300"/>
            </a:lvl1pPr>
          </a:lstStyle>
          <a:p>
            <a:pPr rtl="0"/>
            <a:endParaRPr/>
          </a:p>
        </p:txBody>
      </p:sp>
      <p:sp>
        <p:nvSpPr>
          <p:cNvPr id="5" name="Slide Number Placeholder 4"/>
          <p:cNvSpPr>
            <a:spLocks noGrp="1"/>
          </p:cNvSpPr>
          <p:nvPr>
            <p:ph type="sldNum" sz="quarter" idx="3"/>
          </p:nvPr>
        </p:nvSpPr>
        <p:spPr>
          <a:xfrm>
            <a:off x="3901698" y="9516038"/>
            <a:ext cx="2984871" cy="500936"/>
          </a:xfrm>
          <a:prstGeom prst="rect">
            <a:avLst/>
          </a:prstGeom>
        </p:spPr>
        <p:txBody>
          <a:bodyPr vert="horz" lIns="96606" tIns="48303" rIns="96606" bIns="48303" rtlCol="0" anchor="b"/>
          <a:lstStyle>
            <a:lvl1pPr algn="r">
              <a:defRPr sz="1300"/>
            </a:lvl1pPr>
          </a:lstStyle>
          <a:p>
            <a:pPr rtl="0"/>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pPr rtl="0"/>
            <a:endParaRPr/>
          </a:p>
        </p:txBody>
      </p:sp>
      <p:sp>
        <p:nvSpPr>
          <p:cNvPr id="3" name="Date Placeholder 2"/>
          <p:cNvSpPr>
            <a:spLocks noGrp="1"/>
          </p:cNvSpPr>
          <p:nvPr>
            <p:ph type="dt" idx="1"/>
          </p:nvPr>
        </p:nvSpPr>
        <p:spPr>
          <a:xfrm>
            <a:off x="3901698" y="0"/>
            <a:ext cx="2984871" cy="500936"/>
          </a:xfrm>
          <a:prstGeom prst="rect">
            <a:avLst/>
          </a:prstGeom>
        </p:spPr>
        <p:txBody>
          <a:bodyPr vert="horz" lIns="96606" tIns="48303" rIns="96606" bIns="48303" rtlCol="0"/>
          <a:lstStyle>
            <a:lvl1pPr algn="r">
              <a:defRPr sz="1300"/>
            </a:lvl1pPr>
          </a:lstStyle>
          <a:p>
            <a:pPr rtl="0"/>
            <a:r>
              <a:rPr lang="en-US"/>
              <a:t>2/8/2016</a:t>
            </a:r>
            <a:endParaRPr/>
          </a:p>
        </p:txBody>
      </p:sp>
      <p:sp>
        <p:nvSpPr>
          <p:cNvPr id="4" name="Slide Image Placeholder 3"/>
          <p:cNvSpPr>
            <a:spLocks noGrp="1" noRot="1" noChangeAspect="1"/>
          </p:cNvSpPr>
          <p:nvPr>
            <p:ph type="sldImg" idx="2"/>
          </p:nvPr>
        </p:nvSpPr>
        <p:spPr>
          <a:xfrm>
            <a:off x="106363" y="750888"/>
            <a:ext cx="6675437" cy="3757612"/>
          </a:xfrm>
          <a:prstGeom prst="rect">
            <a:avLst/>
          </a:prstGeom>
          <a:noFill/>
          <a:ln w="12700">
            <a:solidFill>
              <a:prstClr val="black"/>
            </a:solidFill>
          </a:ln>
        </p:spPr>
        <p:txBody>
          <a:bodyPr vert="horz" lIns="96606" tIns="48303" rIns="96606" bIns="48303" rtlCol="0" anchor="ctr"/>
          <a:lstStyle/>
          <a:p>
            <a:pPr rtl="0"/>
            <a:endParaRPr/>
          </a:p>
        </p:txBody>
      </p:sp>
      <p:sp>
        <p:nvSpPr>
          <p:cNvPr id="5" name="Notes Placeholder 4"/>
          <p:cNvSpPr>
            <a:spLocks noGrp="1"/>
          </p:cNvSpPr>
          <p:nvPr>
            <p:ph type="body" sz="quarter" idx="3"/>
          </p:nvPr>
        </p:nvSpPr>
        <p:spPr>
          <a:xfrm>
            <a:off x="688817" y="4758889"/>
            <a:ext cx="5510530" cy="4508421"/>
          </a:xfrm>
          <a:prstGeom prst="rect">
            <a:avLst/>
          </a:prstGeom>
        </p:spPr>
        <p:txBody>
          <a:bodyPr vert="horz" lIns="96606" tIns="48303" rIns="96606" bIns="48303"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9516038"/>
            <a:ext cx="2984871" cy="500936"/>
          </a:xfrm>
          <a:prstGeom prst="rect">
            <a:avLst/>
          </a:prstGeom>
        </p:spPr>
        <p:txBody>
          <a:bodyPr vert="horz" lIns="96606" tIns="48303" rIns="96606" bIns="48303" rtlCol="0" anchor="b"/>
          <a:lstStyle>
            <a:lvl1pPr algn="l">
              <a:defRPr sz="1300"/>
            </a:lvl1pPr>
          </a:lstStyle>
          <a:p>
            <a:pPr rtl="0"/>
            <a:endParaRPr/>
          </a:p>
        </p:txBody>
      </p:sp>
      <p:sp>
        <p:nvSpPr>
          <p:cNvPr id="7" name="Slide Number Placeholder 6"/>
          <p:cNvSpPr>
            <a:spLocks noGrp="1"/>
          </p:cNvSpPr>
          <p:nvPr>
            <p:ph type="sldNum" sz="quarter" idx="5"/>
          </p:nvPr>
        </p:nvSpPr>
        <p:spPr>
          <a:xfrm>
            <a:off x="3901698" y="9516038"/>
            <a:ext cx="2984871" cy="500936"/>
          </a:xfrm>
          <a:prstGeom prst="rect">
            <a:avLst/>
          </a:prstGeom>
        </p:spPr>
        <p:txBody>
          <a:bodyPr vert="horz" lIns="96606" tIns="48303" rIns="96606" bIns="48303" rtlCol="0" anchor="b"/>
          <a:lstStyle>
            <a:lvl1pPr algn="r">
              <a:defRPr sz="1300"/>
            </a:lvl1pPr>
          </a:lstStyle>
          <a:p>
            <a:pPr rtl="0"/>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rtlCol="0">
            <a:normAutofit/>
          </a:bodyPr>
          <a:lstStyle>
            <a:lvl1pPr>
              <a:defRPr sz="6000"/>
            </a:lvl1pPr>
          </a:lstStyle>
          <a:p>
            <a:pPr rtl="0"/>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a:t>Click to edit Master subtitle style</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endParaRPr lang="en-US" dirty="0"/>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Vertical Text Placeholder 2"/>
          <p:cNvSpPr>
            <a:spLocks noGrp="1"/>
          </p:cNvSpPr>
          <p:nvPr>
            <p:ph type="body" orient="vert" idx="1"/>
          </p:nvPr>
        </p:nvSpPr>
        <p:spPr/>
        <p:txBody>
          <a:bodyPr vert="eaVert" rtlCol="0"/>
          <a:lstStyle>
            <a:lvl5pPr>
              <a:defRPr/>
            </a:lvl5pPr>
            <a:lvl6pPr marL="1600200">
              <a:defRPr/>
            </a:lvl6pPr>
            <a:lvl7pPr marL="1874520">
              <a:defRPr/>
            </a:lvl7pPr>
            <a:lvl8pPr marL="2148840">
              <a:defRPr/>
            </a:lvl8pPr>
            <a:lvl9pPr marL="2423160">
              <a:defRPr/>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rtlCol="0"/>
          <a:lstStyle/>
          <a:p>
            <a:pPr rtl="0"/>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rtlCol="0"/>
          <a:lstStyle>
            <a:lvl5pPr>
              <a:defRPr/>
            </a:lvl5pPr>
            <a:lvl6pPr>
              <a:defRPr/>
            </a:lvl6pPr>
            <a:lvl7pPr>
              <a:defRPr/>
            </a:lvl7pPr>
            <a:lvl8pPr>
              <a:defRPr/>
            </a:lvl8pPr>
            <a:lvl9pPr>
              <a:defRPr/>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Content Placeholder 2"/>
          <p:cNvSpPr>
            <a:spLocks noGrp="1"/>
          </p:cNvSpPr>
          <p:nvPr>
            <p:ph idx="1"/>
          </p:nvPr>
        </p:nvSpPr>
        <p:spPr/>
        <p:txBody>
          <a:bodyPr rtlCol="0"/>
          <a:lstStyle>
            <a:lvl5pPr>
              <a:defRPr/>
            </a:lvl5pPr>
            <a:lvl6pPr>
              <a:defRPr/>
            </a:lvl6pPr>
            <a:lvl7pPr>
              <a:defRPr/>
            </a:lvl7pPr>
            <a:lvl8pPr>
              <a:defRPr/>
            </a:lvl8pPr>
            <a:lvl9pPr>
              <a:defRPr/>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endParaRPr lang="en-US" dirty="0"/>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rtlCol="0" anchor="b">
            <a:normAutofit/>
          </a:bodyPr>
          <a:lstStyle>
            <a:lvl1pPr algn="l">
              <a:defRPr sz="4800" b="0" i="0" cap="none" baseline="0"/>
            </a:lvl1pPr>
          </a:lstStyle>
          <a:p>
            <a:pPr rtl="0"/>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a:t>Click to edit Master text styles</a:t>
            </a:r>
          </a:p>
        </p:txBody>
      </p:sp>
      <p:sp>
        <p:nvSpPr>
          <p:cNvPr id="4" name="Date Placeholder 3"/>
          <p:cNvSpPr>
            <a:spLocks noGrp="1"/>
          </p:cNvSpPr>
          <p:nvPr>
            <p:ph type="dt" sz="half" idx="10"/>
          </p:nvPr>
        </p:nvSpPr>
        <p:spPr/>
        <p:txBody>
          <a:bodyPr rtlCol="0"/>
          <a:lstStyle>
            <a:lvl1pPr>
              <a:defRPr sz="1100"/>
            </a:lvl1pPr>
          </a:lstStyle>
          <a:p>
            <a:pPr rtl="0"/>
            <a:r>
              <a:rPr lang="en-US"/>
              <a:t>2/8/2016</a:t>
            </a:r>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rtlCol="0">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Content Placeholder 3"/>
          <p:cNvSpPr>
            <a:spLocks noGrp="1"/>
          </p:cNvSpPr>
          <p:nvPr>
            <p:ph sz="half" idx="2"/>
          </p:nvPr>
        </p:nvSpPr>
        <p:spPr>
          <a:xfrm>
            <a:off x="6202035" y="1676401"/>
            <a:ext cx="4700016" cy="4495800"/>
          </a:xfrm>
        </p:spPr>
        <p:txBody>
          <a:bodyPr rtlCol="0">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5" name="Date Placeholder 4"/>
          <p:cNvSpPr>
            <a:spLocks noGrp="1"/>
          </p:cNvSpPr>
          <p:nvPr>
            <p:ph type="dt" sz="half" idx="10"/>
          </p:nvPr>
        </p:nvSpPr>
        <p:spPr/>
        <p:txBody>
          <a:bodyPr rtlCol="0"/>
          <a:lstStyle>
            <a:lvl1pPr>
              <a:defRPr sz="1100"/>
            </a:lvl1pPr>
          </a:lstStyle>
          <a:p>
            <a:pPr rtl="0"/>
            <a:r>
              <a:rPr lang="en-US"/>
              <a:t>2/8/2016</a:t>
            </a:r>
            <a:endParaRPr lang="en-US" dirty="0"/>
          </a:p>
        </p:txBody>
      </p:sp>
      <p:sp>
        <p:nvSpPr>
          <p:cNvPr id="6" name="Footer Placeholder 5"/>
          <p:cNvSpPr>
            <a:spLocks noGrp="1"/>
          </p:cNvSpPr>
          <p:nvPr>
            <p:ph type="ftr" sz="quarter" idx="11"/>
          </p:nvPr>
        </p:nvSpPr>
        <p:spPr/>
        <p:txBody>
          <a:bodyPr rtlCol="0"/>
          <a:lstStyle>
            <a:lvl1pPr>
              <a:defRPr sz="1100"/>
            </a:lvl1pPr>
          </a:lstStyle>
          <a:p>
            <a:pPr rtl="0"/>
            <a:endParaRPr lang="en-US"/>
          </a:p>
        </p:txBody>
      </p:sp>
      <p:sp>
        <p:nvSpPr>
          <p:cNvPr id="7" name="Slide Number Placeholder 6"/>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rtlCol="0"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rtlCol="0"/>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5" name="Text Placeholder 4"/>
          <p:cNvSpPr>
            <a:spLocks noGrp="1"/>
          </p:cNvSpPr>
          <p:nvPr>
            <p:ph type="body" sz="quarter" idx="3"/>
          </p:nvPr>
        </p:nvSpPr>
        <p:spPr>
          <a:xfrm>
            <a:off x="6191754" y="1676399"/>
            <a:ext cx="4703259" cy="762001"/>
          </a:xfrm>
        </p:spPr>
        <p:txBody>
          <a:bodyPr rtlCol="0"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rtlCol="0"/>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7" name="Date Placeholder 6"/>
          <p:cNvSpPr>
            <a:spLocks noGrp="1"/>
          </p:cNvSpPr>
          <p:nvPr>
            <p:ph type="dt" sz="half" idx="10"/>
          </p:nvPr>
        </p:nvSpPr>
        <p:spPr/>
        <p:txBody>
          <a:bodyPr rtlCol="0"/>
          <a:lstStyle>
            <a:lvl1pPr>
              <a:defRPr sz="1100"/>
            </a:lvl1pPr>
          </a:lstStyle>
          <a:p>
            <a:pPr rtl="0"/>
            <a:r>
              <a:rPr lang="en-US"/>
              <a:t>2/8/2016</a:t>
            </a:r>
            <a:endParaRPr lang="en-US" dirty="0"/>
          </a:p>
        </p:txBody>
      </p:sp>
      <p:sp>
        <p:nvSpPr>
          <p:cNvPr id="8" name="Footer Placeholder 7"/>
          <p:cNvSpPr>
            <a:spLocks noGrp="1"/>
          </p:cNvSpPr>
          <p:nvPr>
            <p:ph type="ftr" sz="quarter" idx="11"/>
          </p:nvPr>
        </p:nvSpPr>
        <p:spPr/>
        <p:txBody>
          <a:bodyPr rtlCol="0"/>
          <a:lstStyle>
            <a:lvl1pPr>
              <a:defRPr sz="1100"/>
            </a:lvl1pPr>
          </a:lstStyle>
          <a:p>
            <a:pPr rtl="0"/>
            <a:endParaRPr lang="en-US"/>
          </a:p>
        </p:txBody>
      </p:sp>
      <p:sp>
        <p:nvSpPr>
          <p:cNvPr id="9" name="Slide Number Placeholder 8"/>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Date Placeholder 2"/>
          <p:cNvSpPr>
            <a:spLocks noGrp="1"/>
          </p:cNvSpPr>
          <p:nvPr>
            <p:ph type="dt" sz="half" idx="10"/>
          </p:nvPr>
        </p:nvSpPr>
        <p:spPr/>
        <p:txBody>
          <a:bodyPr rtlCol="0"/>
          <a:lstStyle>
            <a:lvl1pPr>
              <a:defRPr sz="1100"/>
            </a:lvl1pPr>
          </a:lstStyle>
          <a:p>
            <a:pPr rtl="0"/>
            <a:r>
              <a:rPr lang="en-US"/>
              <a:t>2/8/2016</a:t>
            </a:r>
            <a:endParaRPr lang="en-US" dirty="0"/>
          </a:p>
        </p:txBody>
      </p:sp>
      <p:sp>
        <p:nvSpPr>
          <p:cNvPr id="4" name="Footer Placeholder 3"/>
          <p:cNvSpPr>
            <a:spLocks noGrp="1"/>
          </p:cNvSpPr>
          <p:nvPr>
            <p:ph type="ftr" sz="quarter" idx="11"/>
          </p:nvPr>
        </p:nvSpPr>
        <p:spPr/>
        <p:txBody>
          <a:bodyPr rtlCol="0"/>
          <a:lstStyle>
            <a:lvl1pPr>
              <a:defRPr sz="1100"/>
            </a:lvl1pPr>
          </a:lstStyle>
          <a:p>
            <a:pPr rtl="0"/>
            <a:endParaRPr lang="en-US"/>
          </a:p>
        </p:txBody>
      </p:sp>
      <p:sp>
        <p:nvSpPr>
          <p:cNvPr id="5" name="Slide Number Placeholder 4"/>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sz="1100"/>
            </a:lvl1pPr>
          </a:lstStyle>
          <a:p>
            <a:pPr rtl="0"/>
            <a:r>
              <a:rPr lang="en-US"/>
              <a:t>2/8/2016</a:t>
            </a:r>
            <a:endParaRPr lang="en-US" dirty="0"/>
          </a:p>
        </p:txBody>
      </p:sp>
      <p:sp>
        <p:nvSpPr>
          <p:cNvPr id="3" name="Footer Placeholder 2"/>
          <p:cNvSpPr>
            <a:spLocks noGrp="1"/>
          </p:cNvSpPr>
          <p:nvPr>
            <p:ph type="ftr" sz="quarter" idx="11"/>
          </p:nvPr>
        </p:nvSpPr>
        <p:spPr/>
        <p:txBody>
          <a:bodyPr rtlCol="0"/>
          <a:lstStyle>
            <a:lvl1pPr>
              <a:defRPr sz="1100"/>
            </a:lvl1pPr>
          </a:lstStyle>
          <a:p>
            <a:pPr rtl="0"/>
            <a:endParaRPr lang="en-US"/>
          </a:p>
        </p:txBody>
      </p:sp>
      <p:sp>
        <p:nvSpPr>
          <p:cNvPr id="4" name="Slide Number Placeholder 3"/>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rtlCol="0" anchor="b">
            <a:normAutofit/>
          </a:bodyPr>
          <a:lstStyle>
            <a:lvl1pPr algn="l">
              <a:defRPr sz="3200" b="0"/>
            </a:lvl1pPr>
          </a:lstStyle>
          <a:p>
            <a:pPr rtl="0"/>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Text Placeholder 3"/>
          <p:cNvSpPr>
            <a:spLocks noGrp="1"/>
          </p:cNvSpPr>
          <p:nvPr>
            <p:ph type="body" sz="half" idx="2"/>
          </p:nvPr>
        </p:nvSpPr>
        <p:spPr>
          <a:xfrm>
            <a:off x="7770811" y="4191000"/>
            <a:ext cx="3810000" cy="1524000"/>
          </a:xfrm>
        </p:spPr>
        <p:txBody>
          <a:bodyPr rtlCol="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
        <p:nvSpPr>
          <p:cNvPr id="5" name="Date Placeholder 4"/>
          <p:cNvSpPr>
            <a:spLocks noGrp="1"/>
          </p:cNvSpPr>
          <p:nvPr>
            <p:ph type="dt" sz="half" idx="10"/>
          </p:nvPr>
        </p:nvSpPr>
        <p:spPr/>
        <p:txBody>
          <a:bodyPr rtlCol="0"/>
          <a:lstStyle>
            <a:lvl1pPr>
              <a:defRPr sz="1100"/>
            </a:lvl1pPr>
          </a:lstStyle>
          <a:p>
            <a:pPr rtl="0"/>
            <a:r>
              <a:rPr lang="en-US"/>
              <a:t>2/8/2016</a:t>
            </a:r>
          </a:p>
        </p:txBody>
      </p:sp>
      <p:sp>
        <p:nvSpPr>
          <p:cNvPr id="6" name="Footer Placeholder 5"/>
          <p:cNvSpPr>
            <a:spLocks noGrp="1"/>
          </p:cNvSpPr>
          <p:nvPr>
            <p:ph type="ftr" sz="quarter" idx="11"/>
          </p:nvPr>
        </p:nvSpPr>
        <p:spPr/>
        <p:txBody>
          <a:bodyPr rtlCol="0"/>
          <a:lstStyle>
            <a:lvl1pPr>
              <a:defRPr sz="1100"/>
            </a:lvl1pPr>
          </a:lstStyle>
          <a:p>
            <a:pPr rtl="0"/>
            <a:endParaRPr lang="en-US"/>
          </a:p>
        </p:txBody>
      </p:sp>
      <p:sp>
        <p:nvSpPr>
          <p:cNvPr id="7" name="Slide Number Placeholder 6"/>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rtlCol="0" anchor="b">
            <a:noAutofit/>
          </a:bodyPr>
          <a:lstStyle>
            <a:lvl1pPr algn="l">
              <a:defRPr sz="3200" b="0"/>
            </a:lvl1pPr>
          </a:lstStyle>
          <a:p>
            <a:pPr rtl="0"/>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rtlCol="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pPr rtl="0"/>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pPr rtl="0"/>
            <a:r>
              <a:rPr lang="en-US"/>
              <a:t>2/8/2016</a:t>
            </a:r>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pPr rtl="0"/>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79554-3B43-2326-5A2E-59994B88AE71}"/>
              </a:ext>
            </a:extLst>
          </p:cNvPr>
          <p:cNvSpPr>
            <a:spLocks noGrp="1"/>
          </p:cNvSpPr>
          <p:nvPr>
            <p:ph type="ctrTitle"/>
          </p:nvPr>
        </p:nvSpPr>
        <p:spPr>
          <a:xfrm>
            <a:off x="1293814" y="332656"/>
            <a:ext cx="9481118" cy="4176464"/>
          </a:xfrm>
        </p:spPr>
        <p:txBody>
          <a:bodyPr>
            <a:normAutofit fontScale="90000"/>
          </a:bodyPr>
          <a:lstStyle/>
          <a:p>
            <a:pPr algn="ctr"/>
            <a:r>
              <a:rPr lang="en-GB" b="1" dirty="0"/>
              <a:t>What Is The Gospel?</a:t>
            </a:r>
            <a:br>
              <a:rPr lang="en-GB" b="1" dirty="0"/>
            </a:br>
            <a:r>
              <a:rPr lang="en-GB" sz="4000" i="1" dirty="0"/>
              <a:t>A Five-Part Series in TCF</a:t>
            </a:r>
            <a:br>
              <a:rPr lang="en-GB" sz="4000" dirty="0"/>
            </a:br>
            <a:br>
              <a:rPr lang="en-GB" sz="4000" dirty="0"/>
            </a:br>
            <a:r>
              <a:rPr lang="en-GB" sz="4000" b="1" dirty="0">
                <a:solidFill>
                  <a:srgbClr val="FF0000"/>
                </a:solidFill>
              </a:rPr>
              <a:t>Part Three</a:t>
            </a:r>
            <a:br>
              <a:rPr lang="en-GB" dirty="0"/>
            </a:br>
            <a:r>
              <a:rPr lang="en-GB" b="1" dirty="0"/>
              <a:t>“Righteousness as a Gift Through Faith”</a:t>
            </a:r>
          </a:p>
        </p:txBody>
      </p:sp>
      <p:sp>
        <p:nvSpPr>
          <p:cNvPr id="3" name="Subtitle 2">
            <a:extLst>
              <a:ext uri="{FF2B5EF4-FFF2-40B4-BE49-F238E27FC236}">
                <a16:creationId xmlns:a16="http://schemas.microsoft.com/office/drawing/2014/main" id="{F722ACBA-C582-335E-3C2A-62E983D4E4BE}"/>
              </a:ext>
            </a:extLst>
          </p:cNvPr>
          <p:cNvSpPr>
            <a:spLocks noGrp="1"/>
          </p:cNvSpPr>
          <p:nvPr>
            <p:ph type="subTitle" idx="1"/>
          </p:nvPr>
        </p:nvSpPr>
        <p:spPr>
          <a:xfrm>
            <a:off x="1293036" y="4941168"/>
            <a:ext cx="9481117" cy="1584176"/>
          </a:xfrm>
        </p:spPr>
        <p:txBody>
          <a:bodyPr>
            <a:noAutofit/>
          </a:bodyPr>
          <a:lstStyle/>
          <a:p>
            <a:pPr algn="ctr"/>
            <a:r>
              <a:rPr lang="en-GB" sz="3600" b="1" dirty="0"/>
              <a:t>By Andy Acreman</a:t>
            </a:r>
          </a:p>
          <a:p>
            <a:pPr algn="ctr"/>
            <a:endParaRPr lang="en-GB" sz="3600" b="1" dirty="0"/>
          </a:p>
          <a:p>
            <a:pPr algn="ctr"/>
            <a:r>
              <a:rPr lang="en-GB" sz="3600" b="1" dirty="0"/>
              <a:t>10</a:t>
            </a:r>
            <a:r>
              <a:rPr lang="en-GB" sz="3600" b="1" baseline="30000" dirty="0"/>
              <a:t>th</a:t>
            </a:r>
            <a:r>
              <a:rPr lang="en-GB" sz="3600" b="1" dirty="0"/>
              <a:t> November 2024</a:t>
            </a:r>
          </a:p>
        </p:txBody>
      </p:sp>
    </p:spTree>
    <p:extLst>
      <p:ext uri="{BB962C8B-B14F-4D97-AF65-F5344CB8AC3E}">
        <p14:creationId xmlns:p14="http://schemas.microsoft.com/office/powerpoint/2010/main" val="237442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0E0C5-9430-81B0-43B3-C99131EE93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05D708-E22C-D60A-337C-EDD76394F4C7}"/>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What </a:t>
            </a:r>
            <a:r>
              <a:rPr lang="en-GB" sz="3600" b="1" i="1" kern="100" dirty="0">
                <a:effectLst/>
                <a:latin typeface="Aptos" panose="020B0004020202020204" pitchFamily="34" charset="0"/>
                <a:ea typeface="Times New Roman" panose="02020603050405020304" pitchFamily="18" charset="0"/>
                <a:cs typeface="Times New Roman" panose="02020603050405020304" pitchFamily="18" charset="0"/>
              </a:rPr>
              <a:t>is </a:t>
            </a: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Righteousness? - 5</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6FB72FE-16BC-132A-40B9-C049636F3BC3}"/>
              </a:ext>
            </a:extLst>
          </p:cNvPr>
          <p:cNvSpPr>
            <a:spLocks noGrp="1"/>
          </p:cNvSpPr>
          <p:nvPr>
            <p:ph idx="1"/>
          </p:nvPr>
        </p:nvSpPr>
        <p:spPr>
          <a:xfrm>
            <a:off x="1293813" y="860376"/>
            <a:ext cx="9601200" cy="5808984"/>
          </a:xfrm>
        </p:spPr>
        <p:txBody>
          <a:bodyPr>
            <a:normAutofit lnSpcReduction="10000"/>
          </a:bodyPr>
          <a:lstStyle/>
          <a:p>
            <a:pPr marL="342900" indent="-342900">
              <a:lnSpc>
                <a:spcPct val="115000"/>
              </a:lnSpc>
              <a:spcAft>
                <a:spcPts val="800"/>
              </a:spcAft>
            </a:pP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Deuteronomy 6:25 NIV.   “…And if we are careful to obey all this law before the LORD our God, as he has commanded us, that will be our righteousness."     </a:t>
            </a:r>
          </a:p>
          <a:p>
            <a:pPr marL="342900" indent="-342900">
              <a:lnSpc>
                <a:spcPct val="115000"/>
              </a:lnSpc>
              <a:spcAft>
                <a:spcPts val="800"/>
              </a:spcAft>
            </a:pP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Romans 2:13 NIV.   “For it is not those who hear the law who are righteous in God's sight, but it is those who obey the law who will be declared righteous”.</a:t>
            </a:r>
          </a:p>
          <a:p>
            <a:pPr marL="342900" indent="-342900">
              <a:lnSpc>
                <a:spcPct val="115000"/>
              </a:lnSpc>
              <a:spcAft>
                <a:spcPts val="800"/>
              </a:spcAft>
            </a:pP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Matthew 5:17 NIV.  "Do not think that I have come to abolish the Law or the Prophets; I have not come to abolish them but to fulfil them. </a:t>
            </a:r>
          </a:p>
          <a:p>
            <a:pPr marL="342900" indent="-342900">
              <a:lnSpc>
                <a:spcPct val="115000"/>
              </a:lnSpc>
              <a:spcAft>
                <a:spcPts val="800"/>
              </a:spcAft>
            </a:pP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Matthew 3:15 NIV.   Jesus replied, "Let it be so now; it is proper for us to do this to fulfil all righteousness." </a:t>
            </a:r>
          </a:p>
          <a:p>
            <a:pPr marL="342900" indent="-342900">
              <a:lnSpc>
                <a:spcPct val="115000"/>
              </a:lnSpc>
              <a:spcAft>
                <a:spcPts val="800"/>
              </a:spcAft>
            </a:pPr>
            <a:endParaRPr lang="en-GB" sz="2600" b="1" i="1" kern="100" dirty="0">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53059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3DD29-225B-285E-DEA0-A34C48C409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D6F7A8-A3D0-56C7-C493-B79638D0760D}"/>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What </a:t>
            </a:r>
            <a:r>
              <a:rPr lang="en-GB" sz="3600" b="1" i="1" kern="100" dirty="0">
                <a:effectLst/>
                <a:latin typeface="Aptos" panose="020B0004020202020204" pitchFamily="34" charset="0"/>
                <a:ea typeface="Times New Roman" panose="02020603050405020304" pitchFamily="18" charset="0"/>
                <a:cs typeface="Times New Roman" panose="02020603050405020304" pitchFamily="18" charset="0"/>
              </a:rPr>
              <a:t>is </a:t>
            </a: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Justification?</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CB5E569-D687-7F29-8D02-EA2F146B73FF}"/>
              </a:ext>
            </a:extLst>
          </p:cNvPr>
          <p:cNvSpPr>
            <a:spLocks noGrp="1"/>
          </p:cNvSpPr>
          <p:nvPr>
            <p:ph idx="1"/>
          </p:nvPr>
        </p:nvSpPr>
        <p:spPr>
          <a:xfrm>
            <a:off x="1293813" y="860376"/>
            <a:ext cx="9601200" cy="5808984"/>
          </a:xfrm>
        </p:spPr>
        <p:txBody>
          <a:bodyPr>
            <a:normAutofit/>
          </a:bodyPr>
          <a:lstStyle/>
          <a:p>
            <a:pPr marL="457200" indent="-457200">
              <a:lnSpc>
                <a:spcPct val="115000"/>
              </a:lnSpc>
              <a:spcAft>
                <a:spcPts val="800"/>
              </a:spcAft>
            </a:pPr>
            <a:r>
              <a:rPr lang="en-GB" sz="2600" b="1" kern="100" dirty="0">
                <a:latin typeface="Aptos" panose="020B0004020202020204" pitchFamily="34" charset="0"/>
                <a:ea typeface="Times New Roman" panose="02020603050405020304" pitchFamily="18" charset="0"/>
                <a:cs typeface="Times New Roman" panose="02020603050405020304" pitchFamily="18" charset="0"/>
              </a:rPr>
              <a:t>God declaring that we have been forgiven and have been credited with the Righteousness of Christ.  </a:t>
            </a:r>
          </a:p>
          <a:p>
            <a:pPr marL="457200" indent="-457200">
              <a:lnSpc>
                <a:spcPct val="115000"/>
              </a:lnSpc>
              <a:spcAft>
                <a:spcPts val="800"/>
              </a:spcAft>
            </a:pPr>
            <a:r>
              <a:rPr lang="en-GB" sz="2600" b="1" kern="100" dirty="0">
                <a:latin typeface="Aptos" panose="020B0004020202020204" pitchFamily="34" charset="0"/>
                <a:ea typeface="Times New Roman" panose="02020603050405020304" pitchFamily="18" charset="0"/>
                <a:cs typeface="Times New Roman" panose="02020603050405020304" pitchFamily="18" charset="0"/>
              </a:rPr>
              <a:t>The Judge acquitting us in court!  “Not Guilty!”.  Innocent.</a:t>
            </a:r>
          </a:p>
          <a:p>
            <a:pPr marL="457200" indent="-457200">
              <a:lnSpc>
                <a:spcPct val="115000"/>
              </a:lnSpc>
              <a:spcAft>
                <a:spcPts val="800"/>
              </a:spcAft>
            </a:pPr>
            <a:r>
              <a:rPr lang="en-GB" sz="2600" b="1" kern="100" dirty="0">
                <a:latin typeface="Aptos" panose="020B0004020202020204" pitchFamily="34" charset="0"/>
                <a:ea typeface="Times New Roman" panose="02020603050405020304" pitchFamily="18" charset="0"/>
                <a:cs typeface="Times New Roman" panose="02020603050405020304" pitchFamily="18" charset="0"/>
              </a:rPr>
              <a:t>E.g. A police officer’s warrant card.  Proof of identity, status and authority, a declaration signed by the Chief Constable of the force.  </a:t>
            </a:r>
          </a:p>
          <a:p>
            <a:pPr marL="457200" indent="-457200">
              <a:lnSpc>
                <a:spcPct val="115000"/>
              </a:lnSpc>
              <a:spcAft>
                <a:spcPts val="800"/>
              </a:spcAft>
            </a:pPr>
            <a:r>
              <a:rPr lang="en-GB" sz="2600" b="1" kern="100" dirty="0">
                <a:latin typeface="Aptos" panose="020B0004020202020204" pitchFamily="34" charset="0"/>
                <a:ea typeface="Times New Roman" panose="02020603050405020304" pitchFamily="18" charset="0"/>
                <a:cs typeface="Times New Roman" panose="02020603050405020304" pitchFamily="18" charset="0"/>
              </a:rPr>
              <a:t>Notice that Justification is a legal event, that took place in the Court of Heaven.  It is ‘external’ to us.  It doesn’t say how good we are inside, or how hard we have worked, it just says that God has decreed us to be acceptable to Him.  </a:t>
            </a:r>
          </a:p>
        </p:txBody>
      </p:sp>
    </p:spTree>
    <p:extLst>
      <p:ext uri="{BB962C8B-B14F-4D97-AF65-F5344CB8AC3E}">
        <p14:creationId xmlns:p14="http://schemas.microsoft.com/office/powerpoint/2010/main" val="3130979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A7038-F8F3-C4CB-7835-15082ECDBB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B1939C-636D-302D-051E-4292D3266D8A}"/>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How Do We Receive Justification? - 1</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4F27D0B-4F8C-63EC-0053-A18A00DF05A0}"/>
              </a:ext>
            </a:extLst>
          </p:cNvPr>
          <p:cNvSpPr>
            <a:spLocks noGrp="1"/>
          </p:cNvSpPr>
          <p:nvPr>
            <p:ph idx="1"/>
          </p:nvPr>
        </p:nvSpPr>
        <p:spPr>
          <a:xfrm>
            <a:off x="1293813" y="1052736"/>
            <a:ext cx="9601200" cy="5616624"/>
          </a:xfrm>
        </p:spPr>
        <p:txBody>
          <a:bodyPr>
            <a:normAutofit/>
          </a:bodyPr>
          <a:lstStyle/>
          <a:p>
            <a:pPr marL="0" indent="0">
              <a:lnSpc>
                <a:spcPct val="115000"/>
              </a:lnSpc>
              <a:spcAft>
                <a:spcPts val="800"/>
              </a:spcAft>
              <a:buNone/>
            </a:pPr>
            <a:r>
              <a:rPr lang="en-GB" sz="2600" b="1" kern="100" dirty="0">
                <a:latin typeface="Aptos" panose="020B0004020202020204" pitchFamily="34" charset="0"/>
                <a:ea typeface="Times New Roman" panose="02020603050405020304" pitchFamily="18" charset="0"/>
                <a:cs typeface="Times New Roman" panose="02020603050405020304" pitchFamily="18" charset="0"/>
              </a:rPr>
              <a:t>Romans 3:21-25a ESV</a:t>
            </a:r>
          </a:p>
          <a:p>
            <a:pPr marL="0" indent="0">
              <a:lnSpc>
                <a:spcPct val="115000"/>
              </a:lnSpc>
              <a:spcAft>
                <a:spcPts val="800"/>
              </a:spcAft>
              <a:buNone/>
            </a:pP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But now the righteousness of God has been manifested apart from the law, although the Law and the Prophets bear witness to it - [22] the righteousness of God </a:t>
            </a:r>
            <a:r>
              <a:rPr lang="en-GB" sz="2800" b="1" i="1" kern="100" dirty="0">
                <a:highlight>
                  <a:srgbClr val="00FFFF"/>
                </a:highlight>
                <a:latin typeface="Aptos" panose="020B0004020202020204" pitchFamily="34" charset="0"/>
                <a:ea typeface="Times New Roman" panose="02020603050405020304" pitchFamily="18" charset="0"/>
                <a:cs typeface="Times New Roman" panose="02020603050405020304" pitchFamily="18" charset="0"/>
              </a:rPr>
              <a:t>through faith in Jesus Christ for all who believe</a:t>
            </a: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  For there is no distinction: [23] for all have sinned and fall short of the glory of God, [24] and </a:t>
            </a:r>
            <a:r>
              <a:rPr lang="en-GB" sz="2800" b="1" i="1" kern="100" dirty="0">
                <a:highlight>
                  <a:srgbClr val="00FFFF"/>
                </a:highlight>
                <a:latin typeface="Aptos" panose="020B0004020202020204" pitchFamily="34" charset="0"/>
                <a:ea typeface="Times New Roman" panose="02020603050405020304" pitchFamily="18" charset="0"/>
                <a:cs typeface="Times New Roman" panose="02020603050405020304" pitchFamily="18" charset="0"/>
              </a:rPr>
              <a:t>are justified by his grace as a gift, </a:t>
            </a: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through the redemption that is in Christ Jesus, [25] whom God put forward as a propitiation by his blood, </a:t>
            </a:r>
            <a:r>
              <a:rPr lang="en-GB" sz="2800" b="1" i="1" kern="100" dirty="0">
                <a:highlight>
                  <a:srgbClr val="00FFFF"/>
                </a:highlight>
                <a:latin typeface="Aptos" panose="020B0004020202020204" pitchFamily="34" charset="0"/>
                <a:ea typeface="Times New Roman" panose="02020603050405020304" pitchFamily="18" charset="0"/>
                <a:cs typeface="Times New Roman" panose="02020603050405020304" pitchFamily="18" charset="0"/>
              </a:rPr>
              <a:t>to be received by faith...</a:t>
            </a:r>
          </a:p>
          <a:p>
            <a:pPr marL="457200" indent="-457200">
              <a:lnSpc>
                <a:spcPct val="115000"/>
              </a:lnSpc>
              <a:spcAft>
                <a:spcPts val="800"/>
              </a:spcAft>
            </a:pPr>
            <a:endParaRPr lang="en-GB" sz="2600" b="1" kern="100" dirty="0">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72883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E175B-712F-0DC2-9CA7-1A0B613D7C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05B0AE-7A97-E7B2-16D1-5C2225BB8946}"/>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How Do We Receive Justification? - 2</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18DD1BE-C975-C29D-66BC-480FF368412E}"/>
              </a:ext>
            </a:extLst>
          </p:cNvPr>
          <p:cNvSpPr>
            <a:spLocks noGrp="1"/>
          </p:cNvSpPr>
          <p:nvPr>
            <p:ph idx="1"/>
          </p:nvPr>
        </p:nvSpPr>
        <p:spPr>
          <a:xfrm>
            <a:off x="1293813" y="1052736"/>
            <a:ext cx="9601200" cy="5616624"/>
          </a:xfrm>
        </p:spPr>
        <p:txBody>
          <a:bodyPr>
            <a:normAutofit/>
          </a:bodyPr>
          <a:lstStyle/>
          <a:p>
            <a:pPr marL="0" indent="0">
              <a:lnSpc>
                <a:spcPct val="115000"/>
              </a:lnSpc>
              <a:spcAft>
                <a:spcPts val="800"/>
              </a:spcAft>
              <a:buNone/>
            </a:pPr>
            <a:r>
              <a:rPr lang="en-GB" sz="2600" b="1" kern="100" dirty="0">
                <a:latin typeface="Aptos" panose="020B0004020202020204" pitchFamily="34" charset="0"/>
                <a:ea typeface="Times New Roman" panose="02020603050405020304" pitchFamily="18" charset="0"/>
                <a:cs typeface="Times New Roman" panose="02020603050405020304" pitchFamily="18" charset="0"/>
              </a:rPr>
              <a:t>2 Corinthians 5:21 NIV.  </a:t>
            </a:r>
          </a:p>
          <a:p>
            <a:pPr marL="0" indent="0">
              <a:lnSpc>
                <a:spcPct val="115000"/>
              </a:lnSpc>
              <a:spcAft>
                <a:spcPts val="800"/>
              </a:spcAft>
              <a:buNone/>
            </a:pP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God made him who had no sin to be sin for us, so that in him </a:t>
            </a:r>
            <a:r>
              <a:rPr lang="en-GB" sz="2600" b="1" i="1" kern="100" dirty="0">
                <a:highlight>
                  <a:srgbClr val="FFFF00"/>
                </a:highlight>
                <a:latin typeface="Aptos" panose="020B0004020202020204" pitchFamily="34" charset="0"/>
                <a:ea typeface="Times New Roman" panose="02020603050405020304" pitchFamily="18" charset="0"/>
                <a:cs typeface="Times New Roman" panose="02020603050405020304" pitchFamily="18" charset="0"/>
              </a:rPr>
              <a:t>we might become the righteousness of God.   </a:t>
            </a:r>
          </a:p>
          <a:p>
            <a:pPr marL="0" indent="0">
              <a:lnSpc>
                <a:spcPct val="115000"/>
              </a:lnSpc>
              <a:spcAft>
                <a:spcPts val="800"/>
              </a:spcAft>
              <a:buNone/>
            </a:pPr>
            <a:r>
              <a:rPr lang="en-GB" sz="2600" b="1" kern="100" dirty="0">
                <a:latin typeface="Aptos" panose="020B0004020202020204" pitchFamily="34" charset="0"/>
                <a:ea typeface="Times New Roman" panose="02020603050405020304" pitchFamily="18" charset="0"/>
                <a:cs typeface="Times New Roman" panose="02020603050405020304" pitchFamily="18" charset="0"/>
              </a:rPr>
              <a:t>Romans 4:3-5 NIV.  </a:t>
            </a:r>
          </a:p>
          <a:p>
            <a:pPr marL="0" indent="0">
              <a:lnSpc>
                <a:spcPct val="115000"/>
              </a:lnSpc>
              <a:spcAft>
                <a:spcPts val="800"/>
              </a:spcAft>
              <a:buNone/>
            </a:pP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What does Scripture say?  "Abraham believed God, and it was credited to him as righteousness."  [4] Now to the one who works, wages are not credited as a gift but as an obligation.  [5] However, to the one who does not work but trusts God who justifies the ungodly, </a:t>
            </a:r>
            <a:r>
              <a:rPr lang="en-GB" sz="2600" b="1" i="1" kern="100" dirty="0">
                <a:highlight>
                  <a:srgbClr val="FFFF00"/>
                </a:highlight>
                <a:latin typeface="Aptos" panose="020B0004020202020204" pitchFamily="34" charset="0"/>
                <a:ea typeface="Times New Roman" panose="02020603050405020304" pitchFamily="18" charset="0"/>
                <a:cs typeface="Times New Roman" panose="02020603050405020304" pitchFamily="18" charset="0"/>
              </a:rPr>
              <a:t>their faith is credited as righteousness. </a:t>
            </a:r>
          </a:p>
        </p:txBody>
      </p:sp>
    </p:spTree>
    <p:extLst>
      <p:ext uri="{BB962C8B-B14F-4D97-AF65-F5344CB8AC3E}">
        <p14:creationId xmlns:p14="http://schemas.microsoft.com/office/powerpoint/2010/main" val="26069176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CE2A2-B5E1-D91C-BF81-8312D53D60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9A38EB-EA5D-2F43-A4E6-ABAAE0567A50}"/>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Not By Works! - 1</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14C661C-53CA-A9C3-230B-2986996D661F}"/>
              </a:ext>
            </a:extLst>
          </p:cNvPr>
          <p:cNvSpPr>
            <a:spLocks noGrp="1"/>
          </p:cNvSpPr>
          <p:nvPr>
            <p:ph idx="1"/>
          </p:nvPr>
        </p:nvSpPr>
        <p:spPr>
          <a:xfrm>
            <a:off x="1293813" y="1052736"/>
            <a:ext cx="9601200" cy="5616624"/>
          </a:xfrm>
        </p:spPr>
        <p:txBody>
          <a:bodyPr>
            <a:normAutofit/>
          </a:bodyPr>
          <a:lstStyle/>
          <a:p>
            <a:pPr marL="0" indent="0">
              <a:lnSpc>
                <a:spcPct val="115000"/>
              </a:lnSpc>
              <a:spcAft>
                <a:spcPts val="800"/>
              </a:spcAft>
              <a:buNone/>
            </a:pPr>
            <a:r>
              <a:rPr lang="en-GB" sz="2600" b="1" kern="100" dirty="0">
                <a:latin typeface="Aptos" panose="020B0004020202020204" pitchFamily="34" charset="0"/>
                <a:ea typeface="Times New Roman" panose="02020603050405020304" pitchFamily="18" charset="0"/>
                <a:cs typeface="Times New Roman" panose="02020603050405020304" pitchFamily="18" charset="0"/>
              </a:rPr>
              <a:t>Romans 3:21,28 NIV.  </a:t>
            </a: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But now </a:t>
            </a:r>
            <a:r>
              <a:rPr lang="en-GB" sz="2600" b="1" i="1" kern="100" dirty="0">
                <a:highlight>
                  <a:srgbClr val="00FF00"/>
                </a:highlight>
                <a:latin typeface="Aptos" panose="020B0004020202020204" pitchFamily="34" charset="0"/>
                <a:ea typeface="Times New Roman" panose="02020603050405020304" pitchFamily="18" charset="0"/>
                <a:cs typeface="Times New Roman" panose="02020603050405020304" pitchFamily="18" charset="0"/>
              </a:rPr>
              <a:t>apart from the law </a:t>
            </a: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the righteousness of God has been made known, to which the Law and the Prophets testify… [28] For we maintain that a person is justified by faith </a:t>
            </a:r>
            <a:r>
              <a:rPr lang="en-GB" sz="2600" b="1" i="1" kern="100" dirty="0">
                <a:highlight>
                  <a:srgbClr val="00FF00"/>
                </a:highlight>
                <a:latin typeface="Aptos" panose="020B0004020202020204" pitchFamily="34" charset="0"/>
                <a:ea typeface="Times New Roman" panose="02020603050405020304" pitchFamily="18" charset="0"/>
                <a:cs typeface="Times New Roman" panose="02020603050405020304" pitchFamily="18" charset="0"/>
              </a:rPr>
              <a:t>apart from the works of the law</a:t>
            </a: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a:t>
            </a:r>
          </a:p>
          <a:p>
            <a:pPr marL="0" indent="0">
              <a:lnSpc>
                <a:spcPct val="115000"/>
              </a:lnSpc>
              <a:spcAft>
                <a:spcPts val="800"/>
              </a:spcAft>
              <a:buNone/>
            </a:pPr>
            <a:r>
              <a:rPr lang="en-GB" sz="2600" b="1" kern="100" dirty="0">
                <a:latin typeface="Aptos" panose="020B0004020202020204" pitchFamily="34" charset="0"/>
                <a:ea typeface="Times New Roman" panose="02020603050405020304" pitchFamily="18" charset="0"/>
                <a:cs typeface="Times New Roman" panose="02020603050405020304" pitchFamily="18" charset="0"/>
              </a:rPr>
              <a:t>Galatians 2:16b,21 NIV.  </a:t>
            </a: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…[We] know that a person is </a:t>
            </a:r>
            <a:r>
              <a:rPr lang="en-GB" sz="2600" b="1" i="1" kern="100" dirty="0">
                <a:highlight>
                  <a:srgbClr val="00FF00"/>
                </a:highlight>
                <a:latin typeface="Aptos" panose="020B0004020202020204" pitchFamily="34" charset="0"/>
                <a:ea typeface="Times New Roman" panose="02020603050405020304" pitchFamily="18" charset="0"/>
                <a:cs typeface="Times New Roman" panose="02020603050405020304" pitchFamily="18" charset="0"/>
              </a:rPr>
              <a:t>not justified by the works of the law</a:t>
            </a: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 but by faith in Jesus Christ. So we, too, have put our faith in Christ Jesus that we may be justified by faith in Christ and </a:t>
            </a:r>
            <a:r>
              <a:rPr lang="en-GB" sz="2600" b="1" i="1" kern="100" dirty="0">
                <a:highlight>
                  <a:srgbClr val="00FF00"/>
                </a:highlight>
                <a:latin typeface="Aptos" panose="020B0004020202020204" pitchFamily="34" charset="0"/>
                <a:ea typeface="Times New Roman" panose="02020603050405020304" pitchFamily="18" charset="0"/>
                <a:cs typeface="Times New Roman" panose="02020603050405020304" pitchFamily="18" charset="0"/>
              </a:rPr>
              <a:t>not by the works of the law</a:t>
            </a: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 because </a:t>
            </a:r>
            <a:r>
              <a:rPr lang="en-GB" sz="2600" b="1" i="1" kern="100" dirty="0">
                <a:highlight>
                  <a:srgbClr val="00FF00"/>
                </a:highlight>
                <a:latin typeface="Aptos" panose="020B0004020202020204" pitchFamily="34" charset="0"/>
                <a:ea typeface="Times New Roman" panose="02020603050405020304" pitchFamily="18" charset="0"/>
                <a:cs typeface="Times New Roman" panose="02020603050405020304" pitchFamily="18" charset="0"/>
              </a:rPr>
              <a:t>by the works of the law no one will be justified</a:t>
            </a: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  [21] I do not set aside the grace of God, for </a:t>
            </a:r>
            <a:r>
              <a:rPr lang="en-GB" sz="2600" b="1" i="1" kern="100" dirty="0">
                <a:highlight>
                  <a:srgbClr val="00FF00"/>
                </a:highlight>
                <a:latin typeface="Aptos" panose="020B0004020202020204" pitchFamily="34" charset="0"/>
                <a:ea typeface="Times New Roman" panose="02020603050405020304" pitchFamily="18" charset="0"/>
                <a:cs typeface="Times New Roman" panose="02020603050405020304" pitchFamily="18" charset="0"/>
              </a:rPr>
              <a:t>if righteousness could be gained through the law</a:t>
            </a: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 Christ died for nothing!"</a:t>
            </a:r>
          </a:p>
        </p:txBody>
      </p:sp>
    </p:spTree>
    <p:extLst>
      <p:ext uri="{BB962C8B-B14F-4D97-AF65-F5344CB8AC3E}">
        <p14:creationId xmlns:p14="http://schemas.microsoft.com/office/powerpoint/2010/main" val="13618642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AA465-FFC5-17D6-786C-2B31852CED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FDDED7-E08F-BD67-7F0A-7ADD1646C121}"/>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Not By Works! - 2</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7AE3AA5-5A9C-9E1B-D694-F198329DC7E6}"/>
              </a:ext>
            </a:extLst>
          </p:cNvPr>
          <p:cNvSpPr>
            <a:spLocks noGrp="1"/>
          </p:cNvSpPr>
          <p:nvPr>
            <p:ph idx="1"/>
          </p:nvPr>
        </p:nvSpPr>
        <p:spPr>
          <a:xfrm>
            <a:off x="1293813" y="860376"/>
            <a:ext cx="9601200" cy="5808984"/>
          </a:xfrm>
        </p:spPr>
        <p:txBody>
          <a:bodyPr>
            <a:noAutofit/>
          </a:bodyPr>
          <a:lstStyle/>
          <a:p>
            <a:pPr marL="457200" indent="-457200">
              <a:lnSpc>
                <a:spcPct val="115000"/>
              </a:lnSpc>
              <a:spcAft>
                <a:spcPts val="800"/>
              </a:spcAft>
            </a:pP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Ephesians 2:8-9 NIV.  For it is by grace you have been saved, through </a:t>
            </a:r>
            <a:r>
              <a:rPr lang="en-GB" sz="2800" b="1" i="1" kern="100" dirty="0">
                <a:highlight>
                  <a:srgbClr val="00FFFF"/>
                </a:highlight>
                <a:latin typeface="Aptos" panose="020B0004020202020204" pitchFamily="34" charset="0"/>
                <a:ea typeface="Times New Roman" panose="02020603050405020304" pitchFamily="18" charset="0"/>
                <a:cs typeface="Times New Roman" panose="02020603050405020304" pitchFamily="18" charset="0"/>
              </a:rPr>
              <a:t>faith</a:t>
            </a: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 - and </a:t>
            </a:r>
            <a:r>
              <a:rPr lang="en-GB" sz="2800" b="1" i="1" kern="100" dirty="0">
                <a:highlight>
                  <a:srgbClr val="00FFFF"/>
                </a:highlight>
                <a:latin typeface="Aptos" panose="020B0004020202020204" pitchFamily="34" charset="0"/>
                <a:ea typeface="Times New Roman" panose="02020603050405020304" pitchFamily="18" charset="0"/>
                <a:cs typeface="Times New Roman" panose="02020603050405020304" pitchFamily="18" charset="0"/>
              </a:rPr>
              <a:t>this</a:t>
            </a: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 is not from yourselves, it is the gift of God - not by works, so that no one can boast.</a:t>
            </a:r>
          </a:p>
          <a:p>
            <a:pPr marL="457200" indent="-457200">
              <a:lnSpc>
                <a:spcPct val="115000"/>
              </a:lnSpc>
              <a:spcAft>
                <a:spcPts val="800"/>
              </a:spcAft>
            </a:pPr>
            <a:r>
              <a:rPr lang="en-GB" sz="2800" b="1" kern="100" dirty="0">
                <a:latin typeface="Aptos" panose="020B0004020202020204" pitchFamily="34" charset="0"/>
                <a:ea typeface="Times New Roman" panose="02020603050405020304" pitchFamily="18" charset="0"/>
                <a:cs typeface="Times New Roman" panose="02020603050405020304" pitchFamily="18" charset="0"/>
              </a:rPr>
              <a:t>Important to notice that we cannot even claim credit for our faith.  This </a:t>
            </a: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also</a:t>
            </a:r>
            <a:r>
              <a:rPr lang="en-GB" sz="2800" b="1" kern="100" dirty="0">
                <a:latin typeface="Aptos" panose="020B0004020202020204" pitchFamily="34" charset="0"/>
                <a:ea typeface="Times New Roman" panose="02020603050405020304" pitchFamily="18" charset="0"/>
                <a:cs typeface="Times New Roman" panose="02020603050405020304" pitchFamily="18" charset="0"/>
              </a:rPr>
              <a:t> is a gift from God (see also 1 Peter 1:21;  Philippians 1:29;  1 Corinthians 1:30;  Acts 13:48).  Otherwise, our faith would be just another kind of ‘work’ that we could boast about.  Faith is simply God’s instrument to credit us with His righteousness.  It’s really all about grace!</a:t>
            </a:r>
          </a:p>
        </p:txBody>
      </p:sp>
    </p:spTree>
    <p:extLst>
      <p:ext uri="{BB962C8B-B14F-4D97-AF65-F5344CB8AC3E}">
        <p14:creationId xmlns:p14="http://schemas.microsoft.com/office/powerpoint/2010/main" val="5682051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8526A-9750-C8F8-674C-441F86FCF7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0925C0-47FF-A85D-137C-7DF619A4DC11}"/>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What Does Justification ‘Fix’? - 1</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00C4835-392C-1B68-86B5-7AD9CD64A3EA}"/>
              </a:ext>
            </a:extLst>
          </p:cNvPr>
          <p:cNvSpPr>
            <a:spLocks noGrp="1"/>
          </p:cNvSpPr>
          <p:nvPr>
            <p:ph idx="1"/>
          </p:nvPr>
        </p:nvSpPr>
        <p:spPr>
          <a:xfrm>
            <a:off x="1293813" y="860376"/>
            <a:ext cx="9601200" cy="5808984"/>
          </a:xfrm>
        </p:spPr>
        <p:txBody>
          <a:bodyPr>
            <a:noAutofit/>
          </a:bodyPr>
          <a:lstStyle/>
          <a:p>
            <a:pPr marL="457200" indent="-457200">
              <a:lnSpc>
                <a:spcPct val="115000"/>
              </a:lnSpc>
              <a:spcAft>
                <a:spcPts val="800"/>
              </a:spcAft>
            </a:pP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Romans 8:1 NIV.  Therefore, there is now </a:t>
            </a:r>
            <a:r>
              <a:rPr lang="en-GB" sz="2800" b="1" i="1" kern="100" dirty="0">
                <a:highlight>
                  <a:srgbClr val="FFFF00"/>
                </a:highlight>
                <a:latin typeface="Aptos" panose="020B0004020202020204" pitchFamily="34" charset="0"/>
                <a:ea typeface="Times New Roman" panose="02020603050405020304" pitchFamily="18" charset="0"/>
                <a:cs typeface="Times New Roman" panose="02020603050405020304" pitchFamily="18" charset="0"/>
              </a:rPr>
              <a:t>no condemnation</a:t>
            </a: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 for those who are in Christ Jesus…</a:t>
            </a:r>
          </a:p>
          <a:p>
            <a:pPr marL="457200" indent="-457200">
              <a:lnSpc>
                <a:spcPct val="115000"/>
              </a:lnSpc>
              <a:spcAft>
                <a:spcPts val="800"/>
              </a:spcAft>
            </a:pP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Romans 5:1… Having been justified by faith…  </a:t>
            </a:r>
            <a:r>
              <a:rPr lang="en-GB" sz="2800" b="1" kern="100" dirty="0">
                <a:latin typeface="Aptos" panose="020B0004020202020204" pitchFamily="34" charset="0"/>
                <a:ea typeface="Times New Roman" panose="02020603050405020304" pitchFamily="18" charset="0"/>
                <a:cs typeface="Times New Roman" panose="02020603050405020304" pitchFamily="18" charset="0"/>
              </a:rPr>
              <a:t>Aorist tense (past completed, done once and for ever).  You only need to be justified once – it lasts for eternity!</a:t>
            </a:r>
          </a:p>
          <a:p>
            <a:pPr marL="457200" indent="-457200">
              <a:lnSpc>
                <a:spcPct val="115000"/>
              </a:lnSpc>
              <a:spcAft>
                <a:spcPts val="800"/>
              </a:spcAft>
            </a:pP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Revelation 12:10b-11a NIV.  …For the </a:t>
            </a:r>
            <a:r>
              <a:rPr lang="en-GB" sz="2800" b="1" i="1" kern="100" dirty="0">
                <a:highlight>
                  <a:srgbClr val="FFFF00"/>
                </a:highlight>
                <a:latin typeface="Aptos" panose="020B0004020202020204" pitchFamily="34" charset="0"/>
                <a:ea typeface="Times New Roman" panose="02020603050405020304" pitchFamily="18" charset="0"/>
                <a:cs typeface="Times New Roman" panose="02020603050405020304" pitchFamily="18" charset="0"/>
              </a:rPr>
              <a:t>accuser</a:t>
            </a: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 of our brothers and sisters, who accuses them before our God day and night, has been hurled down.  [11] They triumphed over him by the blood of the Lamb and by the word of their testimony…</a:t>
            </a:r>
          </a:p>
        </p:txBody>
      </p:sp>
    </p:spTree>
    <p:extLst>
      <p:ext uri="{BB962C8B-B14F-4D97-AF65-F5344CB8AC3E}">
        <p14:creationId xmlns:p14="http://schemas.microsoft.com/office/powerpoint/2010/main" val="17352380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C8529-8C85-59E1-4F37-D586BD2A8D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44C7A1-7878-4F7E-9EC6-A534D35C2839}"/>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What Does Justification ‘Fix’? - 2</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9861A78-9B86-4D78-AFBE-05142535F52A}"/>
              </a:ext>
            </a:extLst>
          </p:cNvPr>
          <p:cNvSpPr>
            <a:spLocks noGrp="1"/>
          </p:cNvSpPr>
          <p:nvPr>
            <p:ph idx="1"/>
          </p:nvPr>
        </p:nvSpPr>
        <p:spPr>
          <a:xfrm>
            <a:off x="1293813" y="860376"/>
            <a:ext cx="9601200" cy="5808984"/>
          </a:xfrm>
        </p:spPr>
        <p:txBody>
          <a:bodyPr>
            <a:noAutofit/>
          </a:bodyPr>
          <a:lstStyle/>
          <a:p>
            <a:pPr marL="457200" indent="-457200">
              <a:lnSpc>
                <a:spcPct val="115000"/>
              </a:lnSpc>
              <a:spcAft>
                <a:spcPts val="800"/>
              </a:spcAft>
            </a:pP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Romans 5:1-2 NIV.  Therefore, since we have been justified through faith, we have </a:t>
            </a:r>
            <a:r>
              <a:rPr lang="en-GB" sz="2600" b="1" i="1" kern="100" dirty="0">
                <a:highlight>
                  <a:srgbClr val="FFFF00"/>
                </a:highlight>
                <a:latin typeface="Aptos" panose="020B0004020202020204" pitchFamily="34" charset="0"/>
                <a:ea typeface="Times New Roman" panose="02020603050405020304" pitchFamily="18" charset="0"/>
                <a:cs typeface="Times New Roman" panose="02020603050405020304" pitchFamily="18" charset="0"/>
              </a:rPr>
              <a:t>peace with God </a:t>
            </a: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through our Lord Jesus Christ, [2] through whom we have gained access by faith into this grace in which we now stand.  And we boast in the hope of the glory of God.</a:t>
            </a:r>
          </a:p>
          <a:p>
            <a:pPr marL="457200" indent="-457200">
              <a:lnSpc>
                <a:spcPct val="115000"/>
              </a:lnSpc>
              <a:spcAft>
                <a:spcPts val="800"/>
              </a:spcAft>
            </a:pPr>
            <a:r>
              <a:rPr lang="en-GB" sz="2600" b="1" kern="100" dirty="0">
                <a:latin typeface="Aptos" panose="020B0004020202020204" pitchFamily="34" charset="0"/>
                <a:ea typeface="Times New Roman" panose="02020603050405020304" pitchFamily="18" charset="0"/>
                <a:cs typeface="Times New Roman" panose="02020603050405020304" pitchFamily="18" charset="0"/>
              </a:rPr>
              <a:t>We were once God’s enemies; we were ‘at war’ with Him.  Now, however, we are ‘at peace’ and on the same side.  Do we actually believe this?  </a:t>
            </a:r>
          </a:p>
          <a:p>
            <a:pPr marL="457200" indent="-457200">
              <a:lnSpc>
                <a:spcPct val="115000"/>
              </a:lnSpc>
              <a:spcAft>
                <a:spcPts val="800"/>
              </a:spcAft>
            </a:pPr>
            <a:r>
              <a:rPr lang="en-GB" sz="2600" b="1" kern="100" dirty="0">
                <a:latin typeface="Aptos" panose="020B0004020202020204" pitchFamily="34" charset="0"/>
                <a:ea typeface="Times New Roman" panose="02020603050405020304" pitchFamily="18" charset="0"/>
                <a:cs typeface="Times New Roman" panose="02020603050405020304" pitchFamily="18" charset="0"/>
              </a:rPr>
              <a:t>Notice it is </a:t>
            </a: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‘Peace with God’, </a:t>
            </a:r>
            <a:r>
              <a:rPr lang="en-GB" sz="2600" b="1" kern="100" dirty="0">
                <a:latin typeface="Aptos" panose="020B0004020202020204" pitchFamily="34" charset="0"/>
                <a:ea typeface="Times New Roman" panose="02020603050405020304" pitchFamily="18" charset="0"/>
                <a:cs typeface="Times New Roman" panose="02020603050405020304" pitchFamily="18" charset="0"/>
              </a:rPr>
              <a:t>not</a:t>
            </a: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 ‘The Peace of God’ (which transcends all understanding – Philippians 4:7) </a:t>
            </a:r>
            <a:r>
              <a:rPr lang="en-GB" sz="2600" b="1" kern="100" dirty="0">
                <a:latin typeface="Aptos" panose="020B0004020202020204" pitchFamily="34" charset="0"/>
                <a:ea typeface="Times New Roman" panose="02020603050405020304" pitchFamily="18" charset="0"/>
                <a:cs typeface="Times New Roman" panose="02020603050405020304" pitchFamily="18" charset="0"/>
              </a:rPr>
              <a:t>that it refers to here.  Can’t have the second without the first, though.</a:t>
            </a:r>
          </a:p>
        </p:txBody>
      </p:sp>
    </p:spTree>
    <p:extLst>
      <p:ext uri="{BB962C8B-B14F-4D97-AF65-F5344CB8AC3E}">
        <p14:creationId xmlns:p14="http://schemas.microsoft.com/office/powerpoint/2010/main" val="8713115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AB738-6230-F25B-D258-90F18A74F9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FE339C-0D70-95F1-64F3-7433730073CF}"/>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What Does Justification ‘Fix’? - 3</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27BC6A7-DDBE-713C-5805-224EF9C5CCE8}"/>
              </a:ext>
            </a:extLst>
          </p:cNvPr>
          <p:cNvSpPr>
            <a:spLocks noGrp="1"/>
          </p:cNvSpPr>
          <p:nvPr>
            <p:ph idx="1"/>
          </p:nvPr>
        </p:nvSpPr>
        <p:spPr>
          <a:xfrm>
            <a:off x="1293813" y="860376"/>
            <a:ext cx="9601200" cy="5808984"/>
          </a:xfrm>
        </p:spPr>
        <p:txBody>
          <a:bodyPr>
            <a:noAutofit/>
          </a:bodyPr>
          <a:lstStyle/>
          <a:p>
            <a:pPr marL="457200" indent="-457200">
              <a:lnSpc>
                <a:spcPct val="115000"/>
              </a:lnSpc>
              <a:spcAft>
                <a:spcPts val="800"/>
              </a:spcAft>
            </a:pP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Hebrews 10:19-22 NIV.  Therefore, brothers and sisters, since we have confidence to enter the Most Holy Place by the blood of Jesus, [20] by a new and living way opened for us through the curtain, that is, his body, [21] and since we have a great priest over the house of God, [22] let us draw near to God with a sincere heart and with the </a:t>
            </a:r>
            <a:r>
              <a:rPr lang="en-GB" sz="2600" b="1" i="1" kern="100" dirty="0">
                <a:highlight>
                  <a:srgbClr val="FFFF00"/>
                </a:highlight>
                <a:latin typeface="Aptos" panose="020B0004020202020204" pitchFamily="34" charset="0"/>
                <a:ea typeface="Times New Roman" panose="02020603050405020304" pitchFamily="18" charset="0"/>
                <a:cs typeface="Times New Roman" panose="02020603050405020304" pitchFamily="18" charset="0"/>
              </a:rPr>
              <a:t>full assurance </a:t>
            </a: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that faith brings, having our hearts sprinkled to cleanse us from a guilty conscience and having our bodies washed with pure water.</a:t>
            </a:r>
          </a:p>
          <a:p>
            <a:pPr marL="457200" indent="-457200">
              <a:lnSpc>
                <a:spcPct val="115000"/>
              </a:lnSpc>
              <a:spcAft>
                <a:spcPts val="800"/>
              </a:spcAft>
            </a:pPr>
            <a:r>
              <a:rPr lang="en-GB" sz="2600" b="1" kern="100" dirty="0">
                <a:latin typeface="Aptos" panose="020B0004020202020204" pitchFamily="34" charset="0"/>
                <a:ea typeface="Times New Roman" panose="02020603050405020304" pitchFamily="18" charset="0"/>
                <a:cs typeface="Times New Roman" panose="02020603050405020304" pitchFamily="18" charset="0"/>
              </a:rPr>
              <a:t>Do we have that full assurance inside us that we are saved?  Genuine faith brings this to our spirits.</a:t>
            </a:r>
          </a:p>
        </p:txBody>
      </p:sp>
    </p:spTree>
    <p:extLst>
      <p:ext uri="{BB962C8B-B14F-4D97-AF65-F5344CB8AC3E}">
        <p14:creationId xmlns:p14="http://schemas.microsoft.com/office/powerpoint/2010/main" val="31861740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0AAEC-C390-4976-4F56-9B89CC4E92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76500D-7B30-CAD2-3B49-EAB4A4CBE85A}"/>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What Does Justification ‘Fix’? - 4</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6988DA6-FCA4-6DAC-AD77-712836E23B53}"/>
              </a:ext>
            </a:extLst>
          </p:cNvPr>
          <p:cNvSpPr>
            <a:spLocks noGrp="1"/>
          </p:cNvSpPr>
          <p:nvPr>
            <p:ph idx="1"/>
          </p:nvPr>
        </p:nvSpPr>
        <p:spPr>
          <a:xfrm>
            <a:off x="1293813" y="1196752"/>
            <a:ext cx="9601200" cy="5472608"/>
          </a:xfrm>
        </p:spPr>
        <p:txBody>
          <a:bodyPr>
            <a:noAutofit/>
          </a:bodyPr>
          <a:lstStyle/>
          <a:p>
            <a:pPr marL="457200" indent="-457200">
              <a:lnSpc>
                <a:spcPct val="115000"/>
              </a:lnSpc>
              <a:spcAft>
                <a:spcPts val="800"/>
              </a:spcAft>
            </a:pP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Hebrews 2:14-15 NIV.  Since the children have flesh and blood, he too shared in their humanity so that by his death he might break the power of him who holds the power of death-that is, the devil- [15] and free those who all their lives were held in slavery by their </a:t>
            </a:r>
            <a:r>
              <a:rPr lang="en-GB" sz="2800" b="1" i="1" kern="100" dirty="0">
                <a:highlight>
                  <a:srgbClr val="FFFF00"/>
                </a:highlight>
                <a:latin typeface="Aptos" panose="020B0004020202020204" pitchFamily="34" charset="0"/>
                <a:ea typeface="Times New Roman" panose="02020603050405020304" pitchFamily="18" charset="0"/>
                <a:cs typeface="Times New Roman" panose="02020603050405020304" pitchFamily="18" charset="0"/>
              </a:rPr>
              <a:t>fear of death.</a:t>
            </a:r>
          </a:p>
          <a:p>
            <a:pPr marL="457200" indent="-457200">
              <a:lnSpc>
                <a:spcPct val="115000"/>
              </a:lnSpc>
              <a:spcAft>
                <a:spcPts val="800"/>
              </a:spcAft>
            </a:pPr>
            <a:r>
              <a:rPr lang="en-GB" sz="2800" b="1" kern="100" dirty="0">
                <a:latin typeface="Aptos" panose="020B0004020202020204" pitchFamily="34" charset="0"/>
                <a:ea typeface="Times New Roman" panose="02020603050405020304" pitchFamily="18" charset="0"/>
                <a:cs typeface="Times New Roman" panose="02020603050405020304" pitchFamily="18" charset="0"/>
              </a:rPr>
              <a:t>We may not relish the process of dying, but we should now have lost our fear of death itself – since our loving Saviour and Lord will be there to greet us.</a:t>
            </a:r>
          </a:p>
        </p:txBody>
      </p:sp>
    </p:spTree>
    <p:extLst>
      <p:ext uri="{BB962C8B-B14F-4D97-AF65-F5344CB8AC3E}">
        <p14:creationId xmlns:p14="http://schemas.microsoft.com/office/powerpoint/2010/main" val="9901867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F6261-7192-BDFF-8EC6-6C53B897129B}"/>
              </a:ext>
            </a:extLst>
          </p:cNvPr>
          <p:cNvSpPr>
            <a:spLocks noGrp="1"/>
          </p:cNvSpPr>
          <p:nvPr>
            <p:ph type="title"/>
          </p:nvPr>
        </p:nvSpPr>
        <p:spPr>
          <a:xfrm>
            <a:off x="1293813" y="381000"/>
            <a:ext cx="9601200" cy="671736"/>
          </a:xfrm>
        </p:spPr>
        <p:txBody>
          <a:bodyPr/>
          <a:lstStyle/>
          <a:p>
            <a:pPr algn="ctr"/>
            <a:r>
              <a:rPr lang="en-GB" b="1" dirty="0"/>
              <a:t>What Is The Gospel? </a:t>
            </a:r>
            <a:r>
              <a:rPr lang="en-GB" sz="3200" b="1" dirty="0"/>
              <a:t>(a 5-part teaching series)</a:t>
            </a:r>
          </a:p>
        </p:txBody>
      </p:sp>
      <p:sp>
        <p:nvSpPr>
          <p:cNvPr id="3" name="Content Placeholder 2">
            <a:extLst>
              <a:ext uri="{FF2B5EF4-FFF2-40B4-BE49-F238E27FC236}">
                <a16:creationId xmlns:a16="http://schemas.microsoft.com/office/drawing/2014/main" id="{E33BFF37-D7C4-BBAB-43EE-24719B9185C0}"/>
              </a:ext>
            </a:extLst>
          </p:cNvPr>
          <p:cNvSpPr>
            <a:spLocks noGrp="1"/>
          </p:cNvSpPr>
          <p:nvPr>
            <p:ph idx="1"/>
          </p:nvPr>
        </p:nvSpPr>
        <p:spPr>
          <a:xfrm>
            <a:off x="1293813" y="1340768"/>
            <a:ext cx="9601200" cy="5040560"/>
          </a:xfrm>
        </p:spPr>
        <p:txBody>
          <a:bodyPr>
            <a:normAutofit fontScale="92500" lnSpcReduction="10000"/>
          </a:bodyPr>
          <a:lstStyle/>
          <a:p>
            <a:pPr marL="0" indent="0">
              <a:lnSpc>
                <a:spcPct val="115000"/>
              </a:lnSpc>
              <a:spcAft>
                <a:spcPts val="800"/>
              </a:spcAft>
              <a:buNone/>
            </a:pPr>
            <a:r>
              <a:rPr lang="en-GB" sz="2600" b="1" i="1" kern="100" dirty="0">
                <a:effectLst/>
                <a:latin typeface="Aptos" panose="020B0004020202020204" pitchFamily="34" charset="0"/>
                <a:ea typeface="Times New Roman" panose="02020603050405020304" pitchFamily="18" charset="0"/>
                <a:cs typeface="Times New Roman" panose="02020603050405020304" pitchFamily="18" charset="0"/>
              </a:rPr>
              <a:t>Jeremiah 31:33-34 NIV.  “This is the covenant I will make with the people of Israel after that time,” declares the LORD. </a:t>
            </a:r>
            <a:r>
              <a:rPr lang="en-GB" sz="2600" b="1" i="1" kern="100" dirty="0">
                <a:solidFill>
                  <a:srgbClr val="0070C0"/>
                </a:solidFill>
                <a:effectLst/>
                <a:latin typeface="Aptos" panose="020B0004020202020204" pitchFamily="34" charset="0"/>
                <a:ea typeface="Times New Roman" panose="02020603050405020304" pitchFamily="18" charset="0"/>
                <a:cs typeface="Times New Roman" panose="02020603050405020304" pitchFamily="18" charset="0"/>
              </a:rPr>
              <a:t>“I will put my law in their minds and write it on their hearts</a:t>
            </a:r>
            <a:r>
              <a:rPr lang="en-GB" sz="2600" b="1" i="1" kern="100" dirty="0">
                <a:effectLst/>
                <a:latin typeface="Aptos" panose="020B0004020202020204" pitchFamily="34" charset="0"/>
                <a:ea typeface="Times New Roman" panose="02020603050405020304" pitchFamily="18" charset="0"/>
                <a:cs typeface="Times New Roman" panose="02020603050405020304" pitchFamily="18" charset="0"/>
              </a:rPr>
              <a:t>.</a:t>
            </a:r>
            <a:r>
              <a:rPr lang="en-GB" sz="2600" b="1" i="1" kern="100" dirty="0">
                <a:solidFill>
                  <a:srgbClr val="4EA72E"/>
                </a:solidFill>
                <a:effectLst/>
                <a:latin typeface="Aptos" panose="020B0004020202020204" pitchFamily="34" charset="0"/>
                <a:ea typeface="Times New Roman" panose="02020603050405020304" pitchFamily="18" charset="0"/>
                <a:cs typeface="Times New Roman" panose="02020603050405020304" pitchFamily="18" charset="0"/>
              </a:rPr>
              <a:t> I will be their God, and they will be my people.  </a:t>
            </a:r>
            <a:r>
              <a:rPr lang="en-GB" sz="2600" b="1" i="1" kern="100" dirty="0">
                <a:effectLst/>
                <a:latin typeface="Aptos" panose="020B0004020202020204" pitchFamily="34" charset="0"/>
                <a:ea typeface="Times New Roman" panose="02020603050405020304" pitchFamily="18" charset="0"/>
                <a:cs typeface="Times New Roman" panose="02020603050405020304" pitchFamily="18" charset="0"/>
              </a:rPr>
              <a:t>No longer will they teach their neighbour, or say to one another, ‘Know the LORD,’ because </a:t>
            </a:r>
            <a:r>
              <a:rPr lang="en-GB" sz="2600" b="1" i="1" kern="100" dirty="0">
                <a:solidFill>
                  <a:srgbClr val="4EA72E"/>
                </a:solidFill>
                <a:effectLst/>
                <a:latin typeface="Aptos" panose="020B0004020202020204" pitchFamily="34" charset="0"/>
                <a:ea typeface="Times New Roman" panose="02020603050405020304" pitchFamily="18" charset="0"/>
                <a:cs typeface="Times New Roman" panose="02020603050405020304" pitchFamily="18" charset="0"/>
              </a:rPr>
              <a:t>they will all know me, from the least of them to the greatest,</a:t>
            </a:r>
            <a:r>
              <a:rPr lang="en-GB" sz="2600" b="1" i="1" kern="100" dirty="0">
                <a:effectLst/>
                <a:latin typeface="Aptos" panose="020B0004020202020204" pitchFamily="34" charset="0"/>
                <a:ea typeface="Times New Roman" panose="02020603050405020304" pitchFamily="18" charset="0"/>
                <a:cs typeface="Times New Roman" panose="02020603050405020304" pitchFamily="18" charset="0"/>
              </a:rPr>
              <a:t>” declares the LORD. </a:t>
            </a:r>
            <a:r>
              <a:rPr lang="en-GB" sz="2600" b="1" i="1" kern="100" dirty="0">
                <a:solidFill>
                  <a:srgbClr val="FF0000"/>
                </a:solidFill>
                <a:effectLst/>
                <a:latin typeface="Aptos" panose="020B0004020202020204" pitchFamily="34" charset="0"/>
                <a:ea typeface="Times New Roman" panose="02020603050405020304" pitchFamily="18" charset="0"/>
                <a:cs typeface="Times New Roman" panose="02020603050405020304" pitchFamily="18" charset="0"/>
              </a:rPr>
              <a:t>“For I will forgive their wickedness and will remember their sins no more.”</a:t>
            </a:r>
          </a:p>
          <a:p>
            <a:pPr fontAlgn="ctr">
              <a:lnSpc>
                <a:spcPct val="115000"/>
              </a:lnSpc>
              <a:spcBef>
                <a:spcPts val="1200"/>
              </a:spcBef>
              <a:spcAft>
                <a:spcPts val="800"/>
              </a:spcAft>
            </a:pPr>
            <a:r>
              <a:rPr lang="en-GB" sz="2600" b="1" kern="100" dirty="0">
                <a:effectLst/>
                <a:latin typeface="Aptos" panose="020B0004020202020204" pitchFamily="34" charset="0"/>
                <a:ea typeface="Times New Roman" panose="02020603050405020304" pitchFamily="18" charset="0"/>
                <a:cs typeface="Times New Roman" panose="02020603050405020304" pitchFamily="18" charset="0"/>
              </a:rPr>
              <a:t>We can see that there are three main kinds of benefit outlined:</a:t>
            </a:r>
          </a:p>
          <a:p>
            <a:pPr marL="896302" lvl="2" indent="-342900" fontAlgn="ctr">
              <a:lnSpc>
                <a:spcPct val="115000"/>
              </a:lnSpc>
              <a:buFont typeface="+mj-lt"/>
              <a:buAutoNum type="arabicPeriod"/>
            </a:pPr>
            <a:r>
              <a:rPr lang="en-GB" sz="2600" b="1" kern="100" dirty="0">
                <a:solidFill>
                  <a:srgbClr val="FF0000"/>
                </a:solidFill>
                <a:effectLst/>
                <a:latin typeface="Aptos" panose="020B0004020202020204" pitchFamily="34" charset="0"/>
                <a:ea typeface="Times New Roman" panose="02020603050405020304" pitchFamily="18" charset="0"/>
                <a:cs typeface="Times New Roman" panose="02020603050405020304" pitchFamily="18" charset="0"/>
              </a:rPr>
              <a:t>Judicial Innocence</a:t>
            </a:r>
            <a:endParaRPr lang="en-GB" sz="2600" b="1"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896302" lvl="2" indent="-342900" fontAlgn="ctr">
              <a:lnSpc>
                <a:spcPct val="115000"/>
              </a:lnSpc>
              <a:buFont typeface="+mj-lt"/>
              <a:buAutoNum type="arabicPeriod"/>
            </a:pPr>
            <a:r>
              <a:rPr lang="en-GB" sz="2600" b="1" kern="100" dirty="0">
                <a:solidFill>
                  <a:srgbClr val="0070C0"/>
                </a:solidFill>
                <a:effectLst/>
                <a:latin typeface="Aptos" panose="020B0004020202020204" pitchFamily="34" charset="0"/>
                <a:ea typeface="Times New Roman" panose="02020603050405020304" pitchFamily="18" charset="0"/>
                <a:cs typeface="Times New Roman" panose="02020603050405020304" pitchFamily="18" charset="0"/>
              </a:rPr>
              <a:t>Inner Christlikeness </a:t>
            </a:r>
            <a:endParaRPr lang="en-GB" sz="2600" b="1"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896302" lvl="2" indent="-342900" fontAlgn="ctr">
              <a:lnSpc>
                <a:spcPct val="115000"/>
              </a:lnSpc>
              <a:spcAft>
                <a:spcPts val="800"/>
              </a:spcAft>
              <a:buFont typeface="+mj-lt"/>
              <a:buAutoNum type="arabicPeriod"/>
            </a:pPr>
            <a:r>
              <a:rPr lang="en-GB" sz="2600" b="1" kern="100" dirty="0">
                <a:solidFill>
                  <a:srgbClr val="4EA72E"/>
                </a:solidFill>
                <a:effectLst/>
                <a:latin typeface="Aptos" panose="020B0004020202020204" pitchFamily="34" charset="0"/>
                <a:ea typeface="Times New Roman" panose="02020603050405020304" pitchFamily="18" charset="0"/>
                <a:cs typeface="Times New Roman" panose="02020603050405020304" pitchFamily="18" charset="0"/>
              </a:rPr>
              <a:t>Blessings of a Close Relationship with God</a:t>
            </a:r>
            <a:endParaRPr lang="en-GB" sz="2600" b="1" kern="1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endParaRPr lang="en-GB" sz="2400" kern="1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92461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205F2-BB6C-6696-BE01-29BE4B02B4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02DB7E-8136-94E6-FE5F-6C455FDDF85E}"/>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What Does Justification ‘Fix’? - 5</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5B8E074-20F4-3534-CA70-1832E26A0B2E}"/>
              </a:ext>
            </a:extLst>
          </p:cNvPr>
          <p:cNvSpPr>
            <a:spLocks noGrp="1"/>
          </p:cNvSpPr>
          <p:nvPr>
            <p:ph idx="1"/>
          </p:nvPr>
        </p:nvSpPr>
        <p:spPr>
          <a:xfrm>
            <a:off x="1293813" y="1340768"/>
            <a:ext cx="9601200" cy="5328592"/>
          </a:xfrm>
        </p:spPr>
        <p:txBody>
          <a:bodyPr>
            <a:noAutofit/>
          </a:bodyPr>
          <a:lstStyle/>
          <a:p>
            <a:pPr marL="457200" indent="-457200">
              <a:lnSpc>
                <a:spcPct val="115000"/>
              </a:lnSpc>
              <a:spcAft>
                <a:spcPts val="800"/>
              </a:spcAft>
            </a:pP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[22] let us draw near to God with a sincere heart and with the full assurance that faith brings, having our hearts sprinkled to </a:t>
            </a:r>
            <a:r>
              <a:rPr lang="en-GB" sz="2800" b="1" i="1" kern="100" dirty="0">
                <a:highlight>
                  <a:srgbClr val="FFFF00"/>
                </a:highlight>
                <a:latin typeface="Aptos" panose="020B0004020202020204" pitchFamily="34" charset="0"/>
                <a:ea typeface="Times New Roman" panose="02020603050405020304" pitchFamily="18" charset="0"/>
                <a:cs typeface="Times New Roman" panose="02020603050405020304" pitchFamily="18" charset="0"/>
              </a:rPr>
              <a:t>cleanse us from a guilty conscience </a:t>
            </a: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and having our bodies washed with pure water.</a:t>
            </a:r>
          </a:p>
          <a:p>
            <a:pPr marL="457200" indent="-457200">
              <a:lnSpc>
                <a:spcPct val="115000"/>
              </a:lnSpc>
              <a:spcAft>
                <a:spcPts val="800"/>
              </a:spcAft>
            </a:pPr>
            <a:r>
              <a:rPr lang="en-GB" sz="2800" b="1" kern="100" dirty="0">
                <a:latin typeface="Aptos" panose="020B0004020202020204" pitchFamily="34" charset="0"/>
                <a:ea typeface="Times New Roman" panose="02020603050405020304" pitchFamily="18" charset="0"/>
                <a:cs typeface="Times New Roman" panose="02020603050405020304" pitchFamily="18" charset="0"/>
              </a:rPr>
              <a:t>Our consciences are not perfect, and often a ‘weak’ conscience will be self-condemnatory and harsh with us.  But justification nevertheless cleanses us from any guilt for past or present sins.</a:t>
            </a:r>
          </a:p>
          <a:p>
            <a:pPr marL="457200" indent="-457200">
              <a:lnSpc>
                <a:spcPct val="115000"/>
              </a:lnSpc>
              <a:spcAft>
                <a:spcPts val="800"/>
              </a:spcAft>
            </a:pPr>
            <a:endParaRPr lang="en-GB" sz="2800" b="1" kern="100" dirty="0">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20521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A5C33-0AAD-7C30-15B2-CD75F6AE68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A8BCBE-A1D1-B4A1-BB61-5996587A0D65}"/>
              </a:ext>
            </a:extLst>
          </p:cNvPr>
          <p:cNvSpPr>
            <a:spLocks noGrp="1"/>
          </p:cNvSpPr>
          <p:nvPr>
            <p:ph type="title"/>
          </p:nvPr>
        </p:nvSpPr>
        <p:spPr>
          <a:xfrm>
            <a:off x="1293813" y="38100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In Summary…</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EB34E57-7A6E-29B5-5F8C-E6686139E19A}"/>
              </a:ext>
            </a:extLst>
          </p:cNvPr>
          <p:cNvSpPr>
            <a:spLocks noGrp="1"/>
          </p:cNvSpPr>
          <p:nvPr>
            <p:ph idx="1"/>
          </p:nvPr>
        </p:nvSpPr>
        <p:spPr>
          <a:xfrm>
            <a:off x="1293813" y="1340768"/>
            <a:ext cx="9601200" cy="5040560"/>
          </a:xfrm>
        </p:spPr>
        <p:txBody>
          <a:bodyPr>
            <a:noAutofit/>
          </a:bodyPr>
          <a:lstStyle/>
          <a:p>
            <a:pPr marL="457200" indent="-457200">
              <a:lnSpc>
                <a:spcPct val="115000"/>
              </a:lnSpc>
            </a:pPr>
            <a:r>
              <a:rPr lang="en-GB" sz="2800" b="1" kern="100" dirty="0">
                <a:latin typeface="Aptos" panose="020B0004020202020204" pitchFamily="34" charset="0"/>
                <a:ea typeface="Times New Roman" panose="02020603050405020304" pitchFamily="18" charset="0"/>
                <a:cs typeface="Times New Roman" panose="02020603050405020304" pitchFamily="18" charset="0"/>
              </a:rPr>
              <a:t>Righteousness is being completely acceptable to God</a:t>
            </a:r>
          </a:p>
          <a:p>
            <a:pPr marL="457200" indent="-457200">
              <a:lnSpc>
                <a:spcPct val="115000"/>
              </a:lnSpc>
            </a:pPr>
            <a:r>
              <a:rPr lang="en-GB" sz="2800" b="1" kern="100" dirty="0">
                <a:latin typeface="Aptos" panose="020B0004020202020204" pitchFamily="34" charset="0"/>
                <a:ea typeface="Times New Roman" panose="02020603050405020304" pitchFamily="18" charset="0"/>
                <a:cs typeface="Times New Roman" panose="02020603050405020304" pitchFamily="18" charset="0"/>
              </a:rPr>
              <a:t>Justification is where God declares you to be Righteous</a:t>
            </a:r>
          </a:p>
          <a:p>
            <a:pPr marL="457200" indent="-457200">
              <a:lnSpc>
                <a:spcPct val="115000"/>
              </a:lnSpc>
            </a:pPr>
            <a:r>
              <a:rPr lang="en-GB" sz="2800" b="1" kern="100" dirty="0">
                <a:latin typeface="Aptos" panose="020B0004020202020204" pitchFamily="34" charset="0"/>
                <a:ea typeface="Times New Roman" panose="02020603050405020304" pitchFamily="18" charset="0"/>
                <a:cs typeface="Times New Roman" panose="02020603050405020304" pitchFamily="18" charset="0"/>
              </a:rPr>
              <a:t>We receive these by GRACE through FAITH</a:t>
            </a:r>
          </a:p>
          <a:p>
            <a:pPr marL="457200" indent="-457200">
              <a:lnSpc>
                <a:spcPct val="115000"/>
              </a:lnSpc>
            </a:pPr>
            <a:r>
              <a:rPr lang="en-GB" sz="2800" b="1" kern="100" dirty="0">
                <a:latin typeface="Aptos" panose="020B0004020202020204" pitchFamily="34" charset="0"/>
                <a:ea typeface="Times New Roman" panose="02020603050405020304" pitchFamily="18" charset="0"/>
                <a:cs typeface="Times New Roman" panose="02020603050405020304" pitchFamily="18" charset="0"/>
              </a:rPr>
              <a:t>Never by good works / obeying the Law – impossible!</a:t>
            </a:r>
          </a:p>
          <a:p>
            <a:pPr marL="457200" indent="-457200">
              <a:lnSpc>
                <a:spcPct val="115000"/>
              </a:lnSpc>
            </a:pPr>
            <a:r>
              <a:rPr lang="en-GB" sz="2800" b="1" kern="100" dirty="0">
                <a:latin typeface="Aptos" panose="020B0004020202020204" pitchFamily="34" charset="0"/>
                <a:ea typeface="Times New Roman" panose="02020603050405020304" pitchFamily="18" charset="0"/>
                <a:cs typeface="Times New Roman" panose="02020603050405020304" pitchFamily="18" charset="0"/>
              </a:rPr>
              <a:t>Justification ‘fixes’…</a:t>
            </a:r>
          </a:p>
          <a:p>
            <a:pPr marL="736282" lvl="1" indent="-457200">
              <a:lnSpc>
                <a:spcPct val="115000"/>
              </a:lnSpc>
            </a:pPr>
            <a:r>
              <a:rPr lang="en-GB" sz="2400" b="1" kern="100" dirty="0">
                <a:latin typeface="Aptos" panose="020B0004020202020204" pitchFamily="34" charset="0"/>
                <a:ea typeface="Times New Roman" panose="02020603050405020304" pitchFamily="18" charset="0"/>
                <a:cs typeface="Times New Roman" panose="02020603050405020304" pitchFamily="18" charset="0"/>
              </a:rPr>
              <a:t>Condemnation / accusation / punishment</a:t>
            </a:r>
          </a:p>
          <a:p>
            <a:pPr marL="736282" lvl="1" indent="-457200">
              <a:lnSpc>
                <a:spcPct val="115000"/>
              </a:lnSpc>
            </a:pPr>
            <a:r>
              <a:rPr lang="en-GB" sz="2400" b="1" kern="100" dirty="0">
                <a:latin typeface="Aptos" panose="020B0004020202020204" pitchFamily="34" charset="0"/>
                <a:ea typeface="Times New Roman" panose="02020603050405020304" pitchFamily="18" charset="0"/>
                <a:cs typeface="Times New Roman" panose="02020603050405020304" pitchFamily="18" charset="0"/>
              </a:rPr>
              <a:t>War with God;				-   Fear of Death;</a:t>
            </a:r>
          </a:p>
          <a:p>
            <a:pPr marL="736282" lvl="1" indent="-457200">
              <a:lnSpc>
                <a:spcPct val="115000"/>
              </a:lnSpc>
            </a:pPr>
            <a:r>
              <a:rPr lang="en-GB" sz="2400" b="1" kern="100" dirty="0">
                <a:latin typeface="Aptos" panose="020B0004020202020204" pitchFamily="34" charset="0"/>
                <a:ea typeface="Times New Roman" panose="02020603050405020304" pitchFamily="18" charset="0"/>
                <a:cs typeface="Times New Roman" panose="02020603050405020304" pitchFamily="18" charset="0"/>
              </a:rPr>
              <a:t>Doubt about our destiny		-   Guilty Conscience</a:t>
            </a:r>
            <a:endParaRPr lang="en-GB" sz="2400" b="1" dirty="0">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53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03FC6-151E-5C91-46E3-114F582C1E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1BD9CF-2E6F-D91F-C22B-2CEF1E9A472C}"/>
              </a:ext>
            </a:extLst>
          </p:cNvPr>
          <p:cNvSpPr>
            <a:spLocks noGrp="1"/>
          </p:cNvSpPr>
          <p:nvPr>
            <p:ph type="title"/>
          </p:nvPr>
        </p:nvSpPr>
        <p:spPr>
          <a:xfrm>
            <a:off x="1293812" y="381000"/>
            <a:ext cx="9769151" cy="671736"/>
          </a:xfrm>
        </p:spPr>
        <p:txBody>
          <a:bodyPr>
            <a:normAutofit/>
          </a:bodyPr>
          <a:lstStyle/>
          <a:p>
            <a:pPr algn="ctr"/>
            <a:r>
              <a:rPr lang="en-GB" b="1" dirty="0">
                <a:latin typeface="Aptos" panose="020B0004020202020204" pitchFamily="34" charset="0"/>
              </a:rPr>
              <a:t>What Is The Gospel? – Topics Covered…</a:t>
            </a:r>
            <a:endParaRPr lang="en-GB" sz="3200" b="1" dirty="0">
              <a:latin typeface="Aptos" panose="020B0004020202020204" pitchFamily="34" charset="0"/>
            </a:endParaRPr>
          </a:p>
        </p:txBody>
      </p:sp>
      <p:sp>
        <p:nvSpPr>
          <p:cNvPr id="3" name="Content Placeholder 2">
            <a:extLst>
              <a:ext uri="{FF2B5EF4-FFF2-40B4-BE49-F238E27FC236}">
                <a16:creationId xmlns:a16="http://schemas.microsoft.com/office/drawing/2014/main" id="{97C3474B-6CF9-5B28-6FB3-43145AC7B040}"/>
              </a:ext>
            </a:extLst>
          </p:cNvPr>
          <p:cNvSpPr>
            <a:spLocks noGrp="1"/>
          </p:cNvSpPr>
          <p:nvPr>
            <p:ph idx="1"/>
          </p:nvPr>
        </p:nvSpPr>
        <p:spPr>
          <a:xfrm>
            <a:off x="1293812" y="1628800"/>
            <a:ext cx="10057183" cy="4752528"/>
          </a:xfrm>
        </p:spPr>
        <p:txBody>
          <a:bodyPr>
            <a:normAutofit fontScale="92500" lnSpcReduction="20000"/>
          </a:bodyPr>
          <a:lstStyle/>
          <a:p>
            <a:pPr marL="514350" lvl="0" indent="-514350" fontAlgn="ctr">
              <a:lnSpc>
                <a:spcPct val="150000"/>
              </a:lnSpc>
              <a:spcAft>
                <a:spcPts val="800"/>
              </a:spcAft>
              <a:buFont typeface="+mj-lt"/>
              <a:buAutoNum type="arabicPeriod"/>
            </a:pPr>
            <a:r>
              <a:rPr lang="en-GB" sz="2600" kern="100" dirty="0">
                <a:latin typeface="Aptos" panose="020B0004020202020204" pitchFamily="34" charset="0"/>
                <a:ea typeface="Times New Roman" panose="02020603050405020304" pitchFamily="18" charset="0"/>
                <a:cs typeface="Times New Roman" panose="02020603050405020304" pitchFamily="18" charset="0"/>
              </a:rPr>
              <a:t>Realistic About Sin – and its consequences!</a:t>
            </a:r>
          </a:p>
          <a:p>
            <a:pPr marL="514350" indent="-514350" fontAlgn="ctr">
              <a:lnSpc>
                <a:spcPct val="150000"/>
              </a:lnSpc>
              <a:spcAft>
                <a:spcPts val="800"/>
              </a:spcAft>
              <a:buFont typeface="+mj-lt"/>
              <a:buAutoNum type="arabicPeriod"/>
            </a:pPr>
            <a:r>
              <a:rPr lang="en-GB" sz="2600" kern="100" dirty="0">
                <a:latin typeface="Aptos" panose="020B0004020202020204" pitchFamily="34" charset="0"/>
                <a:ea typeface="Times New Roman" panose="02020603050405020304" pitchFamily="18" charset="0"/>
                <a:cs typeface="Times New Roman" panose="02020603050405020304" pitchFamily="18" charset="0"/>
              </a:rPr>
              <a:t>Recognising Jesus' Death and Resurrection </a:t>
            </a:r>
          </a:p>
          <a:p>
            <a:pPr marL="742950" indent="-742950" fontAlgn="ctr">
              <a:lnSpc>
                <a:spcPct val="150000"/>
              </a:lnSpc>
              <a:spcAft>
                <a:spcPts val="800"/>
              </a:spcAft>
              <a:buFont typeface="+mj-lt"/>
              <a:buAutoNum type="arabicPeriod"/>
            </a:pPr>
            <a:r>
              <a:rPr lang="en-GB" sz="3900" b="1" kern="100" dirty="0">
                <a:solidFill>
                  <a:srgbClr val="0000FF"/>
                </a:solidFill>
                <a:highlight>
                  <a:srgbClr val="FFFF00"/>
                </a:highlight>
                <a:latin typeface="Aptos" panose="020B0004020202020204" pitchFamily="34" charset="0"/>
                <a:ea typeface="Times New Roman" panose="02020603050405020304" pitchFamily="18" charset="0"/>
                <a:cs typeface="Times New Roman" panose="02020603050405020304" pitchFamily="18" charset="0"/>
              </a:rPr>
              <a:t>Righteousness as a Gift Through Faith – </a:t>
            </a:r>
            <a:r>
              <a:rPr lang="en-GB" sz="3900" b="1" kern="100" dirty="0">
                <a:solidFill>
                  <a:srgbClr val="FF0000"/>
                </a:solidFill>
                <a:highlight>
                  <a:srgbClr val="FFFF00"/>
                </a:highlight>
                <a:latin typeface="Aptos" panose="020B0004020202020204" pitchFamily="34" charset="0"/>
                <a:ea typeface="Times New Roman" panose="02020603050405020304" pitchFamily="18" charset="0"/>
                <a:cs typeface="Times New Roman" panose="02020603050405020304" pitchFamily="18" charset="0"/>
              </a:rPr>
              <a:t>judicial innocence </a:t>
            </a:r>
          </a:p>
          <a:p>
            <a:pPr marL="514350" lvl="0" indent="-514350" fontAlgn="ctr">
              <a:lnSpc>
                <a:spcPct val="150000"/>
              </a:lnSpc>
              <a:spcAft>
                <a:spcPts val="800"/>
              </a:spcAft>
              <a:buFont typeface="+mj-lt"/>
              <a:buAutoNum type="arabicPeriod"/>
            </a:pPr>
            <a:r>
              <a:rPr lang="en-GB" sz="2600" kern="100" dirty="0">
                <a:latin typeface="Aptos" panose="020B0004020202020204" pitchFamily="34" charset="0"/>
                <a:ea typeface="Times New Roman" panose="02020603050405020304" pitchFamily="18" charset="0"/>
                <a:cs typeface="Times New Roman" panose="02020603050405020304" pitchFamily="18" charset="0"/>
              </a:rPr>
              <a:t>Released from the Power of Sin Over Us – </a:t>
            </a:r>
            <a:r>
              <a:rPr lang="en-GB" sz="2600" kern="100" dirty="0">
                <a:solidFill>
                  <a:srgbClr val="0070C0"/>
                </a:solidFill>
                <a:latin typeface="Aptos" panose="020B0004020202020204" pitchFamily="34" charset="0"/>
                <a:ea typeface="Times New Roman" panose="02020603050405020304" pitchFamily="18" charset="0"/>
                <a:cs typeface="Times New Roman" panose="02020603050405020304" pitchFamily="18" charset="0"/>
              </a:rPr>
              <a:t>an inner Christlikeness </a:t>
            </a:r>
            <a:endParaRPr lang="en-GB" sz="2600" kern="100" dirty="0">
              <a:latin typeface="Aptos" panose="020B0004020202020204" pitchFamily="34" charset="0"/>
              <a:ea typeface="Times New Roman" panose="02020603050405020304" pitchFamily="18" charset="0"/>
              <a:cs typeface="Times New Roman" panose="02020603050405020304" pitchFamily="18" charset="0"/>
            </a:endParaRPr>
          </a:p>
          <a:p>
            <a:pPr marL="514350" lvl="0" indent="-514350" fontAlgn="ctr">
              <a:lnSpc>
                <a:spcPct val="150000"/>
              </a:lnSpc>
              <a:spcAft>
                <a:spcPts val="800"/>
              </a:spcAft>
              <a:buFont typeface="+mj-lt"/>
              <a:buAutoNum type="arabicPeriod"/>
            </a:pPr>
            <a:r>
              <a:rPr lang="en-GB" sz="2600" kern="100" dirty="0">
                <a:latin typeface="Aptos" panose="020B0004020202020204" pitchFamily="34" charset="0"/>
                <a:ea typeface="Times New Roman" panose="02020603050405020304" pitchFamily="18" charset="0"/>
                <a:cs typeface="Times New Roman" panose="02020603050405020304" pitchFamily="18" charset="0"/>
              </a:rPr>
              <a:t>Received Into God's Family – </a:t>
            </a:r>
            <a:r>
              <a:rPr lang="en-GB" sz="2600" kern="100" dirty="0">
                <a:solidFill>
                  <a:srgbClr val="4EA72E"/>
                </a:solidFill>
                <a:latin typeface="Aptos" panose="020B0004020202020204" pitchFamily="34" charset="0"/>
                <a:ea typeface="Times New Roman" panose="02020603050405020304" pitchFamily="18" charset="0"/>
                <a:cs typeface="Times New Roman" panose="02020603050405020304" pitchFamily="18" charset="0"/>
              </a:rPr>
              <a:t>the blessings of a close relationship </a:t>
            </a:r>
            <a:endParaRPr lang="en-GB" sz="2600" kern="100" dirty="0">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endParaRPr lang="en-GB" sz="2400" kern="1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51891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A541E-856F-C812-40E9-E836CDC7C7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9A453E-272E-D35F-39BF-80A7224BFA29}"/>
              </a:ext>
            </a:extLst>
          </p:cNvPr>
          <p:cNvSpPr>
            <a:spLocks noGrp="1"/>
          </p:cNvSpPr>
          <p:nvPr>
            <p:ph type="title"/>
          </p:nvPr>
        </p:nvSpPr>
        <p:spPr>
          <a:xfrm>
            <a:off x="1293812" y="140804"/>
            <a:ext cx="9601200" cy="671736"/>
          </a:xfrm>
        </p:spPr>
        <p:txBody>
          <a:bodyPr>
            <a:noAutofit/>
          </a:bodyPr>
          <a:lstStyle/>
          <a:p>
            <a:pPr algn="ctr">
              <a:lnSpc>
                <a:spcPct val="115000"/>
              </a:lnSpc>
              <a:spcAft>
                <a:spcPts val="800"/>
              </a:spcAft>
            </a:pPr>
            <a:r>
              <a:rPr lang="en-GB" b="1" kern="100" dirty="0">
                <a:effectLst/>
                <a:latin typeface="Aptos" panose="020B0004020202020204" pitchFamily="34" charset="0"/>
                <a:ea typeface="Times New Roman" panose="02020603050405020304" pitchFamily="18" charset="0"/>
                <a:cs typeface="Times New Roman" panose="02020603050405020304" pitchFamily="18" charset="0"/>
              </a:rPr>
              <a:t>“Recognising Jesus’ Death and Resurrection”</a:t>
            </a:r>
            <a:endParaRPr lang="en-GB"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EBF1775-67B9-551D-5876-9B9DE3DB77F1}"/>
              </a:ext>
            </a:extLst>
          </p:cNvPr>
          <p:cNvSpPr>
            <a:spLocks noGrp="1"/>
          </p:cNvSpPr>
          <p:nvPr>
            <p:ph idx="1"/>
          </p:nvPr>
        </p:nvSpPr>
        <p:spPr>
          <a:xfrm>
            <a:off x="837828" y="980728"/>
            <a:ext cx="10801200" cy="5688632"/>
          </a:xfrm>
        </p:spPr>
        <p:txBody>
          <a:bodyPr>
            <a:noAutofit/>
          </a:bodyPr>
          <a:lstStyle/>
          <a:p>
            <a:pPr marL="0" indent="0">
              <a:buNone/>
            </a:pPr>
            <a:r>
              <a:rPr lang="en-GB" sz="2800" b="1" dirty="0">
                <a:latin typeface="Aptos" panose="020B0004020202020204" pitchFamily="34" charset="0"/>
              </a:rPr>
              <a:t>Romans 3:21-25a ESV</a:t>
            </a:r>
          </a:p>
          <a:p>
            <a:pPr marL="0" indent="0">
              <a:lnSpc>
                <a:spcPct val="150000"/>
              </a:lnSpc>
              <a:buNone/>
            </a:pPr>
            <a:r>
              <a:rPr lang="en-GB" sz="2800" b="1" i="1" dirty="0">
                <a:latin typeface="Aptos" panose="020B0004020202020204" pitchFamily="34" charset="0"/>
              </a:rPr>
              <a:t>But now </a:t>
            </a:r>
            <a:r>
              <a:rPr lang="en-GB" sz="2800" b="1" i="1" dirty="0">
                <a:highlight>
                  <a:srgbClr val="FFFF00"/>
                </a:highlight>
                <a:latin typeface="Aptos" panose="020B0004020202020204" pitchFamily="34" charset="0"/>
              </a:rPr>
              <a:t>the righteousness of God </a:t>
            </a:r>
            <a:r>
              <a:rPr lang="en-GB" sz="2800" b="1" i="1" dirty="0">
                <a:latin typeface="Aptos" panose="020B0004020202020204" pitchFamily="34" charset="0"/>
              </a:rPr>
              <a:t>has been manifested </a:t>
            </a:r>
            <a:r>
              <a:rPr lang="en-GB" sz="2800" b="1" i="1" dirty="0">
                <a:highlight>
                  <a:srgbClr val="00FF00"/>
                </a:highlight>
                <a:latin typeface="Aptos" panose="020B0004020202020204" pitchFamily="34" charset="0"/>
              </a:rPr>
              <a:t>apart from the law,</a:t>
            </a:r>
            <a:r>
              <a:rPr lang="en-GB" sz="2800" b="1" i="1" dirty="0">
                <a:latin typeface="Aptos" panose="020B0004020202020204" pitchFamily="34" charset="0"/>
              </a:rPr>
              <a:t> although </a:t>
            </a:r>
            <a:r>
              <a:rPr lang="en-GB" sz="2800" b="1" i="1" dirty="0">
                <a:highlight>
                  <a:srgbClr val="00FF00"/>
                </a:highlight>
                <a:latin typeface="Aptos" panose="020B0004020202020204" pitchFamily="34" charset="0"/>
              </a:rPr>
              <a:t>the Law and the Prophets </a:t>
            </a:r>
            <a:r>
              <a:rPr lang="en-GB" sz="2800" b="1" i="1" dirty="0">
                <a:latin typeface="Aptos" panose="020B0004020202020204" pitchFamily="34" charset="0"/>
              </a:rPr>
              <a:t>bear witness to it - [22] </a:t>
            </a:r>
            <a:r>
              <a:rPr lang="en-GB" sz="2800" b="1" i="1" dirty="0">
                <a:highlight>
                  <a:srgbClr val="FFFF00"/>
                </a:highlight>
                <a:latin typeface="Aptos" panose="020B0004020202020204" pitchFamily="34" charset="0"/>
              </a:rPr>
              <a:t>the righteousness of God </a:t>
            </a:r>
            <a:r>
              <a:rPr lang="en-GB" sz="2800" b="1" i="1" dirty="0">
                <a:highlight>
                  <a:srgbClr val="00FFFF"/>
                </a:highlight>
                <a:latin typeface="Aptos" panose="020B0004020202020204" pitchFamily="34" charset="0"/>
              </a:rPr>
              <a:t>through faith in Jesus Christ for all who believe</a:t>
            </a:r>
            <a:r>
              <a:rPr lang="en-GB" sz="2800" b="1" i="1" dirty="0">
                <a:latin typeface="Aptos" panose="020B0004020202020204" pitchFamily="34" charset="0"/>
              </a:rPr>
              <a:t>.  For there is no distinction: [23] for all have sinned and fall short of the glory of God, [24] </a:t>
            </a:r>
            <a:r>
              <a:rPr lang="en-GB" sz="2800" b="1" i="1" dirty="0">
                <a:highlight>
                  <a:srgbClr val="00FFFF"/>
                </a:highlight>
                <a:latin typeface="Aptos" panose="020B0004020202020204" pitchFamily="34" charset="0"/>
              </a:rPr>
              <a:t>and are justified by his grace as a gift</a:t>
            </a:r>
            <a:r>
              <a:rPr lang="en-GB" sz="2800" b="1" i="1" dirty="0">
                <a:latin typeface="Aptos" panose="020B0004020202020204" pitchFamily="34" charset="0"/>
              </a:rPr>
              <a:t>, through the redemption that is in Christ Jesus, [25] whom God put forward as a propitiation by his blood, </a:t>
            </a:r>
            <a:r>
              <a:rPr lang="en-GB" sz="2800" b="1" i="1" dirty="0">
                <a:highlight>
                  <a:srgbClr val="00FFFF"/>
                </a:highlight>
                <a:latin typeface="Aptos" panose="020B0004020202020204" pitchFamily="34" charset="0"/>
              </a:rPr>
              <a:t>to be received by faith</a:t>
            </a:r>
            <a:r>
              <a:rPr lang="en-GB" sz="2800" b="1" i="1" dirty="0">
                <a:latin typeface="Aptos" panose="020B0004020202020204" pitchFamily="34" charset="0"/>
              </a:rPr>
              <a:t>...</a:t>
            </a:r>
          </a:p>
          <a:p>
            <a:pPr>
              <a:lnSpc>
                <a:spcPct val="115000"/>
              </a:lnSpc>
              <a:spcAft>
                <a:spcPts val="800"/>
              </a:spcAft>
            </a:pPr>
            <a:endParaRPr lang="en-GB" dirty="0"/>
          </a:p>
        </p:txBody>
      </p:sp>
    </p:spTree>
    <p:extLst>
      <p:ext uri="{BB962C8B-B14F-4D97-AF65-F5344CB8AC3E}">
        <p14:creationId xmlns:p14="http://schemas.microsoft.com/office/powerpoint/2010/main" val="288214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46DC7-35BD-61D9-5C7B-C7FD847072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140525-B584-1A8B-EC8C-D19C0D4F37A4}"/>
              </a:ext>
            </a:extLst>
          </p:cNvPr>
          <p:cNvSpPr>
            <a:spLocks noGrp="1"/>
          </p:cNvSpPr>
          <p:nvPr>
            <p:ph type="title"/>
          </p:nvPr>
        </p:nvSpPr>
        <p:spPr>
          <a:xfrm>
            <a:off x="1293813" y="38100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Points to Cover Today…</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7C3D1B8-020E-DD99-4945-BBBAA325A7CA}"/>
              </a:ext>
            </a:extLst>
          </p:cNvPr>
          <p:cNvSpPr>
            <a:spLocks noGrp="1"/>
          </p:cNvSpPr>
          <p:nvPr>
            <p:ph idx="1"/>
          </p:nvPr>
        </p:nvSpPr>
        <p:spPr>
          <a:xfrm>
            <a:off x="1293813" y="1556792"/>
            <a:ext cx="9601200" cy="5040560"/>
          </a:xfrm>
        </p:spPr>
        <p:txBody>
          <a:bodyPr>
            <a:normAutofit/>
          </a:bodyPr>
          <a:lstStyle/>
          <a:p>
            <a:pPr marL="342900" lvl="0" indent="-342900">
              <a:lnSpc>
                <a:spcPct val="150000"/>
              </a:lnSpc>
              <a:buFont typeface="+mj-lt"/>
              <a:buAutoNum type="arabicPeriod"/>
            </a:pPr>
            <a:r>
              <a:rPr lang="en-GB" sz="3200" b="1" kern="100" dirty="0">
                <a:latin typeface="Aptos" panose="020B0004020202020204" pitchFamily="34" charset="0"/>
                <a:ea typeface="Times New Roman" panose="02020603050405020304" pitchFamily="18" charset="0"/>
                <a:cs typeface="Times New Roman" panose="02020603050405020304" pitchFamily="18" charset="0"/>
              </a:rPr>
              <a:t>  What </a:t>
            </a:r>
            <a:r>
              <a:rPr lang="en-GB" sz="3200" b="1" i="1" kern="100" dirty="0">
                <a:latin typeface="Aptos" panose="020B0004020202020204" pitchFamily="34" charset="0"/>
                <a:ea typeface="Times New Roman" panose="02020603050405020304" pitchFamily="18" charset="0"/>
                <a:cs typeface="Times New Roman" panose="02020603050405020304" pitchFamily="18" charset="0"/>
              </a:rPr>
              <a:t>is </a:t>
            </a:r>
            <a:r>
              <a:rPr lang="en-GB" sz="3200" b="1" kern="100" dirty="0">
                <a:latin typeface="Aptos" panose="020B0004020202020204" pitchFamily="34" charset="0"/>
                <a:ea typeface="Times New Roman" panose="02020603050405020304" pitchFamily="18" charset="0"/>
                <a:cs typeface="Times New Roman" panose="02020603050405020304" pitchFamily="18" charset="0"/>
              </a:rPr>
              <a:t>Righteousness?</a:t>
            </a:r>
          </a:p>
          <a:p>
            <a:pPr marL="342900" lvl="0" indent="-342900">
              <a:lnSpc>
                <a:spcPct val="150000"/>
              </a:lnSpc>
              <a:buFont typeface="+mj-lt"/>
              <a:buAutoNum type="arabicPeriod"/>
            </a:pPr>
            <a:r>
              <a:rPr lang="en-GB" sz="3200" b="1" kern="100" dirty="0">
                <a:latin typeface="Aptos" panose="020B0004020202020204" pitchFamily="34" charset="0"/>
                <a:ea typeface="Times New Roman" panose="02020603050405020304" pitchFamily="18" charset="0"/>
                <a:cs typeface="Times New Roman" panose="02020603050405020304" pitchFamily="18" charset="0"/>
              </a:rPr>
              <a:t>  What </a:t>
            </a:r>
            <a:r>
              <a:rPr lang="en-GB" sz="3200" b="1" i="1" kern="100" dirty="0">
                <a:latin typeface="Aptos" panose="020B0004020202020204" pitchFamily="34" charset="0"/>
                <a:ea typeface="Times New Roman" panose="02020603050405020304" pitchFamily="18" charset="0"/>
                <a:cs typeface="Times New Roman" panose="02020603050405020304" pitchFamily="18" charset="0"/>
              </a:rPr>
              <a:t>is </a:t>
            </a:r>
            <a:r>
              <a:rPr lang="en-GB" sz="3200" b="1" kern="100" dirty="0">
                <a:latin typeface="Aptos" panose="020B0004020202020204" pitchFamily="34" charset="0"/>
                <a:ea typeface="Times New Roman" panose="02020603050405020304" pitchFamily="18" charset="0"/>
                <a:cs typeface="Times New Roman" panose="02020603050405020304" pitchFamily="18" charset="0"/>
              </a:rPr>
              <a:t>Justification?</a:t>
            </a:r>
          </a:p>
          <a:p>
            <a:pPr marL="342900" lvl="0" indent="-342900">
              <a:lnSpc>
                <a:spcPct val="150000"/>
              </a:lnSpc>
              <a:buFont typeface="+mj-lt"/>
              <a:buAutoNum type="arabicPeriod"/>
            </a:pPr>
            <a:r>
              <a:rPr lang="en-GB" sz="3200" b="1" kern="100" dirty="0">
                <a:latin typeface="Aptos" panose="020B0004020202020204" pitchFamily="34" charset="0"/>
                <a:ea typeface="Times New Roman" panose="02020603050405020304" pitchFamily="18" charset="0"/>
                <a:cs typeface="Times New Roman" panose="02020603050405020304" pitchFamily="18" charset="0"/>
              </a:rPr>
              <a:t>  How do we </a:t>
            </a:r>
            <a:r>
              <a:rPr lang="en-GB" sz="3200" b="1" i="1" kern="100" dirty="0">
                <a:latin typeface="Aptos" panose="020B0004020202020204" pitchFamily="34" charset="0"/>
                <a:ea typeface="Times New Roman" panose="02020603050405020304" pitchFamily="18" charset="0"/>
                <a:cs typeface="Times New Roman" panose="02020603050405020304" pitchFamily="18" charset="0"/>
              </a:rPr>
              <a:t>receive </a:t>
            </a:r>
            <a:r>
              <a:rPr lang="en-GB" sz="3200" b="1" kern="100" dirty="0">
                <a:latin typeface="Aptos" panose="020B0004020202020204" pitchFamily="34" charset="0"/>
                <a:ea typeface="Times New Roman" panose="02020603050405020304" pitchFamily="18" charset="0"/>
                <a:cs typeface="Times New Roman" panose="02020603050405020304" pitchFamily="18" charset="0"/>
              </a:rPr>
              <a:t>these?</a:t>
            </a:r>
          </a:p>
          <a:p>
            <a:pPr marL="342900" lvl="0" indent="-342900">
              <a:lnSpc>
                <a:spcPct val="150000"/>
              </a:lnSpc>
              <a:buFont typeface="+mj-lt"/>
              <a:buAutoNum type="arabicPeriod"/>
            </a:pPr>
            <a:r>
              <a:rPr lang="en-GB" sz="3200" b="1" kern="100" dirty="0">
                <a:latin typeface="Aptos" panose="020B0004020202020204" pitchFamily="34" charset="0"/>
                <a:ea typeface="Times New Roman" panose="02020603050405020304" pitchFamily="18" charset="0"/>
                <a:cs typeface="Times New Roman" panose="02020603050405020304" pitchFamily="18" charset="0"/>
              </a:rPr>
              <a:t>  Not by Works!</a:t>
            </a:r>
          </a:p>
          <a:p>
            <a:pPr marL="342900" lvl="0" indent="-342900">
              <a:lnSpc>
                <a:spcPct val="150000"/>
              </a:lnSpc>
              <a:buFont typeface="+mj-lt"/>
              <a:buAutoNum type="arabicPeriod"/>
            </a:pPr>
            <a:r>
              <a:rPr lang="en-GB" sz="3200" b="1" kern="100" dirty="0">
                <a:latin typeface="Aptos" panose="020B0004020202020204" pitchFamily="34" charset="0"/>
                <a:ea typeface="Times New Roman" panose="02020603050405020304" pitchFamily="18" charset="0"/>
                <a:cs typeface="Times New Roman" panose="02020603050405020304" pitchFamily="18" charset="0"/>
              </a:rPr>
              <a:t>  What does Justification ‘fix’?</a:t>
            </a:r>
          </a:p>
          <a:p>
            <a:pPr marL="342900" lvl="0" indent="-342900">
              <a:lnSpc>
                <a:spcPct val="115000"/>
              </a:lnSpc>
              <a:buFont typeface="+mj-lt"/>
              <a:buAutoNum type="arabicPeriod"/>
            </a:pPr>
            <a:endParaRPr lang="en-GB" sz="2800" kern="100" dirty="0">
              <a:latin typeface="Aptos" panose="020B0004020202020204" pitchFamily="34" charset="0"/>
              <a:ea typeface="Times New Roman" panose="02020603050405020304" pitchFamily="18" charset="0"/>
              <a:cs typeface="Times New Roman" panose="02020603050405020304" pitchFamily="18" charset="0"/>
            </a:endParaRPr>
          </a:p>
          <a:p>
            <a:endParaRPr lang="en-GB" dirty="0">
              <a:latin typeface="Aptos" panose="020B0004020202020204" pitchFamily="34" charset="0"/>
            </a:endParaRPr>
          </a:p>
        </p:txBody>
      </p:sp>
    </p:spTree>
    <p:extLst>
      <p:ext uri="{BB962C8B-B14F-4D97-AF65-F5344CB8AC3E}">
        <p14:creationId xmlns:p14="http://schemas.microsoft.com/office/powerpoint/2010/main" val="81370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C315C-67FE-8ADB-68ED-AF8792E9A7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81C863-3319-D53A-BAEB-447904859AAF}"/>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What </a:t>
            </a:r>
            <a:r>
              <a:rPr lang="en-GB" sz="3600" b="1" i="1" kern="100" dirty="0">
                <a:effectLst/>
                <a:latin typeface="Aptos" panose="020B0004020202020204" pitchFamily="34" charset="0"/>
                <a:ea typeface="Times New Roman" panose="02020603050405020304" pitchFamily="18" charset="0"/>
                <a:cs typeface="Times New Roman" panose="02020603050405020304" pitchFamily="18" charset="0"/>
              </a:rPr>
              <a:t>is </a:t>
            </a: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Righteousness? - 1</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81E9918F-AD83-B5DD-22CF-215F28DE904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981844" y="860375"/>
            <a:ext cx="5184576" cy="3823625"/>
          </a:xfrm>
        </p:spPr>
      </p:pic>
      <p:pic>
        <p:nvPicPr>
          <p:cNvPr id="9" name="Picture 8">
            <a:extLst>
              <a:ext uri="{FF2B5EF4-FFF2-40B4-BE49-F238E27FC236}">
                <a16:creationId xmlns:a16="http://schemas.microsoft.com/office/drawing/2014/main" id="{DCB25FF1-E159-4386-A6CB-6DF1DC8A9D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03733" y="3612953"/>
            <a:ext cx="5058877" cy="3054784"/>
          </a:xfrm>
          <a:prstGeom prst="rect">
            <a:avLst/>
          </a:prstGeom>
        </p:spPr>
      </p:pic>
    </p:spTree>
    <p:extLst>
      <p:ext uri="{BB962C8B-B14F-4D97-AF65-F5344CB8AC3E}">
        <p14:creationId xmlns:p14="http://schemas.microsoft.com/office/powerpoint/2010/main" val="416373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173DC-6BA4-E954-BA48-9E3DFFBEE1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DA0247-F6AB-B3B7-2423-451DBC99C90E}"/>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What </a:t>
            </a:r>
            <a:r>
              <a:rPr lang="en-GB" sz="3600" b="1" i="1" kern="100" dirty="0">
                <a:effectLst/>
                <a:latin typeface="Aptos" panose="020B0004020202020204" pitchFamily="34" charset="0"/>
                <a:ea typeface="Times New Roman" panose="02020603050405020304" pitchFamily="18" charset="0"/>
                <a:cs typeface="Times New Roman" panose="02020603050405020304" pitchFamily="18" charset="0"/>
              </a:rPr>
              <a:t>is </a:t>
            </a: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Righteousness? - 2</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31C7CE02-8A6F-A629-3C36-F4EB6353C4A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981844" y="860375"/>
            <a:ext cx="5184576" cy="3823625"/>
          </a:xfrm>
        </p:spPr>
      </p:pic>
      <p:pic>
        <p:nvPicPr>
          <p:cNvPr id="9" name="Picture 8">
            <a:extLst>
              <a:ext uri="{FF2B5EF4-FFF2-40B4-BE49-F238E27FC236}">
                <a16:creationId xmlns:a16="http://schemas.microsoft.com/office/drawing/2014/main" id="{82A69E50-EB73-DF59-22D5-FB75DEA9BB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76712" y="3095892"/>
            <a:ext cx="4918299" cy="3571845"/>
          </a:xfrm>
          <a:prstGeom prst="rect">
            <a:avLst/>
          </a:prstGeom>
        </p:spPr>
      </p:pic>
    </p:spTree>
    <p:extLst>
      <p:ext uri="{BB962C8B-B14F-4D97-AF65-F5344CB8AC3E}">
        <p14:creationId xmlns:p14="http://schemas.microsoft.com/office/powerpoint/2010/main" val="6191918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2A11D-790E-B9C4-A077-20BE7C7C8A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FB5DBB-DC42-4BBE-3683-4EF3AB29622E}"/>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What </a:t>
            </a:r>
            <a:r>
              <a:rPr lang="en-GB" sz="3600" b="1" i="1" kern="100" dirty="0">
                <a:effectLst/>
                <a:latin typeface="Aptos" panose="020B0004020202020204" pitchFamily="34" charset="0"/>
                <a:ea typeface="Times New Roman" panose="02020603050405020304" pitchFamily="18" charset="0"/>
                <a:cs typeface="Times New Roman" panose="02020603050405020304" pitchFamily="18" charset="0"/>
              </a:rPr>
              <a:t>is </a:t>
            </a: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Righteousness? - 3</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6FE3AE6-1087-8718-5D56-0402E063AEC2}"/>
              </a:ext>
            </a:extLst>
          </p:cNvPr>
          <p:cNvSpPr>
            <a:spLocks noGrp="1"/>
          </p:cNvSpPr>
          <p:nvPr>
            <p:ph idx="1"/>
          </p:nvPr>
        </p:nvSpPr>
        <p:spPr>
          <a:xfrm>
            <a:off x="1293813" y="860376"/>
            <a:ext cx="9601200" cy="5808984"/>
          </a:xfrm>
        </p:spPr>
        <p:txBody>
          <a:bodyPr>
            <a:normAutofit/>
          </a:bodyPr>
          <a:lstStyle/>
          <a:p>
            <a:pPr marL="342900" indent="-342900">
              <a:lnSpc>
                <a:spcPct val="115000"/>
              </a:lnSpc>
              <a:spcAft>
                <a:spcPts val="800"/>
              </a:spcAft>
            </a:pPr>
            <a:r>
              <a:rPr lang="en-GB" b="1" kern="100" dirty="0">
                <a:latin typeface="Aptos" panose="020B0004020202020204" pitchFamily="34" charset="0"/>
                <a:ea typeface="Times New Roman" panose="02020603050405020304" pitchFamily="18" charset="0"/>
                <a:cs typeface="Times New Roman" panose="02020603050405020304" pitchFamily="18" charset="0"/>
              </a:rPr>
              <a:t>Spiritually, if God accepts us, we are righteous.  </a:t>
            </a:r>
            <a:r>
              <a:rPr lang="en-GB" b="1" i="1" kern="100" dirty="0">
                <a:latin typeface="Aptos" panose="020B0004020202020204" pitchFamily="34" charset="0"/>
                <a:ea typeface="Times New Roman" panose="02020603050405020304" pitchFamily="18" charset="0"/>
                <a:cs typeface="Times New Roman" panose="02020603050405020304" pitchFamily="18" charset="0"/>
              </a:rPr>
              <a:t>Isaiah 61:10 NIV.  I delight greatly in the LORD; my soul rejoices in my God.  For he has clothed me with garments of salvation and arrayed me in a robe of his righteousness, as a bridegroom adorns his head like a priest, and as a bride adorns herself with her jewels.</a:t>
            </a:r>
          </a:p>
          <a:p>
            <a:pPr marL="342900" indent="-342900">
              <a:lnSpc>
                <a:spcPct val="115000"/>
              </a:lnSpc>
              <a:spcAft>
                <a:spcPts val="800"/>
              </a:spcAft>
            </a:pPr>
            <a:r>
              <a:rPr lang="en-GB" b="1" kern="100" dirty="0">
                <a:latin typeface="Aptos" panose="020B0004020202020204" pitchFamily="34" charset="0"/>
                <a:ea typeface="Times New Roman" panose="02020603050405020304" pitchFamily="18" charset="0"/>
                <a:cs typeface="Times New Roman" panose="02020603050405020304" pitchFamily="18" charset="0"/>
              </a:rPr>
              <a:t>The first person mentioned in the Bible as being ‘righteous’ is Noah </a:t>
            </a:r>
            <a:r>
              <a:rPr lang="en-GB" b="1" i="1" kern="100" dirty="0">
                <a:latin typeface="Aptos" panose="020B0004020202020204" pitchFamily="34" charset="0"/>
                <a:ea typeface="Times New Roman" panose="02020603050405020304" pitchFamily="18" charset="0"/>
                <a:cs typeface="Times New Roman" panose="02020603050405020304" pitchFamily="18" charset="0"/>
              </a:rPr>
              <a:t>(Genesis 6:9;  7:1).  </a:t>
            </a:r>
            <a:r>
              <a:rPr lang="en-GB" b="1" kern="100" dirty="0">
                <a:latin typeface="Aptos" panose="020B0004020202020204" pitchFamily="34" charset="0"/>
                <a:ea typeface="Times New Roman" panose="02020603050405020304" pitchFamily="18" charset="0"/>
                <a:cs typeface="Times New Roman" panose="02020603050405020304" pitchFamily="18" charset="0"/>
              </a:rPr>
              <a:t>Then Abraham </a:t>
            </a:r>
            <a:r>
              <a:rPr lang="en-GB" b="1" i="1" kern="100" dirty="0">
                <a:latin typeface="Aptos" panose="020B0004020202020204" pitchFamily="34" charset="0"/>
                <a:ea typeface="Times New Roman" panose="02020603050405020304" pitchFamily="18" charset="0"/>
                <a:cs typeface="Times New Roman" panose="02020603050405020304" pitchFamily="18" charset="0"/>
              </a:rPr>
              <a:t>(Genesis 15:6 NIV.  “Abram believed God, and he credited it to him as righteousness”).  </a:t>
            </a:r>
            <a:r>
              <a:rPr lang="en-GB" b="1" kern="100" dirty="0">
                <a:latin typeface="Aptos" panose="020B0004020202020204" pitchFamily="34" charset="0"/>
                <a:ea typeface="Times New Roman" panose="02020603050405020304" pitchFamily="18" charset="0"/>
                <a:cs typeface="Times New Roman" panose="02020603050405020304" pitchFamily="18" charset="0"/>
              </a:rPr>
              <a:t>Job was described as </a:t>
            </a:r>
            <a:r>
              <a:rPr lang="en-GB" b="1" i="1" kern="100" dirty="0">
                <a:latin typeface="Aptos" panose="020B0004020202020204" pitchFamily="34" charset="0"/>
                <a:ea typeface="Times New Roman" panose="02020603050405020304" pitchFamily="18" charset="0"/>
                <a:cs typeface="Times New Roman" panose="02020603050405020304" pitchFamily="18" charset="0"/>
              </a:rPr>
              <a:t>‘blameless’ </a:t>
            </a:r>
            <a:r>
              <a:rPr lang="en-GB" b="1" kern="100" dirty="0">
                <a:latin typeface="Aptos" panose="020B0004020202020204" pitchFamily="34" charset="0"/>
                <a:ea typeface="Times New Roman" panose="02020603050405020304" pitchFamily="18" charset="0"/>
                <a:cs typeface="Times New Roman" panose="02020603050405020304" pitchFamily="18" charset="0"/>
              </a:rPr>
              <a:t>in Job 1:1.  Joseph, in Matthew 1:19 was called a </a:t>
            </a:r>
            <a:r>
              <a:rPr lang="en-GB" b="1" i="1" kern="100" dirty="0">
                <a:latin typeface="Aptos" panose="020B0004020202020204" pitchFamily="34" charset="0"/>
                <a:ea typeface="Times New Roman" panose="02020603050405020304" pitchFamily="18" charset="0"/>
                <a:cs typeface="Times New Roman" panose="02020603050405020304" pitchFamily="18" charset="0"/>
              </a:rPr>
              <a:t>‘righteous man’.  </a:t>
            </a:r>
            <a:r>
              <a:rPr lang="en-GB" b="1" kern="100" dirty="0">
                <a:latin typeface="Aptos" panose="020B0004020202020204" pitchFamily="34" charset="0"/>
                <a:ea typeface="Times New Roman" panose="02020603050405020304" pitchFamily="18" charset="0"/>
                <a:cs typeface="Times New Roman" panose="02020603050405020304" pitchFamily="18" charset="0"/>
              </a:rPr>
              <a:t>So was Joseph of Arimathea (Luke 23:50).  Not forgetting Abel (Hebrews 11:4).  Yet </a:t>
            </a:r>
            <a:r>
              <a:rPr lang="en-GB" b="1" i="1" kern="100" dirty="0">
                <a:latin typeface="Aptos" panose="020B0004020202020204" pitchFamily="34" charset="0"/>
                <a:ea typeface="Times New Roman" panose="02020603050405020304" pitchFamily="18" charset="0"/>
                <a:cs typeface="Times New Roman" panose="02020603050405020304" pitchFamily="18" charset="0"/>
              </a:rPr>
              <a:t>none</a:t>
            </a:r>
            <a:r>
              <a:rPr lang="en-GB" b="1" kern="100" dirty="0">
                <a:latin typeface="Aptos" panose="020B0004020202020204" pitchFamily="34" charset="0"/>
                <a:ea typeface="Times New Roman" panose="02020603050405020304" pitchFamily="18" charset="0"/>
                <a:cs typeface="Times New Roman" panose="02020603050405020304" pitchFamily="18" charset="0"/>
              </a:rPr>
              <a:t> of them was perfect.</a:t>
            </a:r>
          </a:p>
        </p:txBody>
      </p:sp>
    </p:spTree>
    <p:extLst>
      <p:ext uri="{BB962C8B-B14F-4D97-AF65-F5344CB8AC3E}">
        <p14:creationId xmlns:p14="http://schemas.microsoft.com/office/powerpoint/2010/main" val="349843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3A2BF-4680-0B46-96F4-64EB79D0D8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F0876C-808E-2F68-5895-11AEFC883037}"/>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What </a:t>
            </a:r>
            <a:r>
              <a:rPr lang="en-GB" sz="3600" b="1" i="1" kern="100" dirty="0">
                <a:effectLst/>
                <a:latin typeface="Aptos" panose="020B0004020202020204" pitchFamily="34" charset="0"/>
                <a:ea typeface="Times New Roman" panose="02020603050405020304" pitchFamily="18" charset="0"/>
                <a:cs typeface="Times New Roman" panose="02020603050405020304" pitchFamily="18" charset="0"/>
              </a:rPr>
              <a:t>is </a:t>
            </a: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Righteousness? - 4</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6DB9205-81AC-3A85-393A-603C7512BADD}"/>
              </a:ext>
            </a:extLst>
          </p:cNvPr>
          <p:cNvSpPr>
            <a:spLocks noGrp="1"/>
          </p:cNvSpPr>
          <p:nvPr>
            <p:ph idx="1"/>
          </p:nvPr>
        </p:nvSpPr>
        <p:spPr>
          <a:xfrm>
            <a:off x="1293813" y="860376"/>
            <a:ext cx="9601200" cy="5808984"/>
          </a:xfrm>
        </p:spPr>
        <p:txBody>
          <a:bodyPr>
            <a:normAutofit/>
          </a:bodyPr>
          <a:lstStyle/>
          <a:p>
            <a:pPr marL="342900" indent="-342900">
              <a:lnSpc>
                <a:spcPct val="115000"/>
              </a:lnSpc>
              <a:spcAft>
                <a:spcPts val="800"/>
              </a:spcAft>
            </a:pPr>
            <a:r>
              <a:rPr lang="en-GB" sz="2600" b="1" kern="100" dirty="0">
                <a:latin typeface="Aptos" panose="020B0004020202020204" pitchFamily="34" charset="0"/>
                <a:ea typeface="Times New Roman" panose="02020603050405020304" pitchFamily="18" charset="0"/>
                <a:cs typeface="Times New Roman" panose="02020603050405020304" pitchFamily="18" charset="0"/>
              </a:rPr>
              <a:t>Biblically, to be righteous means to be free of sin, fully obedient to God’s Law, and completely submitted to His will.  And to be perfect in all aspects.  Not a speck or a crease or a stain.  Which is a bit of a problem for us!</a:t>
            </a:r>
          </a:p>
          <a:p>
            <a:pPr marL="342900" indent="-342900">
              <a:lnSpc>
                <a:spcPct val="115000"/>
              </a:lnSpc>
              <a:spcAft>
                <a:spcPts val="800"/>
              </a:spcAft>
            </a:pP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James 2:10 NIV.    For whoever keeps the whole law and yet stumbles at just one point is guilty of breaking all of it.</a:t>
            </a:r>
          </a:p>
          <a:p>
            <a:pPr marL="342900" indent="-342900">
              <a:lnSpc>
                <a:spcPct val="115000"/>
              </a:lnSpc>
              <a:spcAft>
                <a:spcPts val="800"/>
              </a:spcAft>
            </a:pPr>
            <a:r>
              <a:rPr lang="en-GB" sz="2600" b="1" kern="100" dirty="0">
                <a:latin typeface="Aptos" panose="020B0004020202020204" pitchFamily="34" charset="0"/>
                <a:ea typeface="Times New Roman" panose="02020603050405020304" pitchFamily="18" charset="0"/>
                <a:cs typeface="Times New Roman" panose="02020603050405020304" pitchFamily="18" charset="0"/>
              </a:rPr>
              <a:t>Are there many people today would themselves qualify as ‘righteous’? </a:t>
            </a:r>
          </a:p>
          <a:p>
            <a:pPr marL="342900" indent="-342900">
              <a:lnSpc>
                <a:spcPct val="115000"/>
              </a:lnSpc>
              <a:spcAft>
                <a:spcPts val="800"/>
              </a:spcAft>
            </a:pP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Romans 3:10 NIV.   As it is written: "There is no one righteous, not even one…”.</a:t>
            </a:r>
          </a:p>
        </p:txBody>
      </p:sp>
    </p:spTree>
    <p:extLst>
      <p:ext uri="{BB962C8B-B14F-4D97-AF65-F5344CB8AC3E}">
        <p14:creationId xmlns:p14="http://schemas.microsoft.com/office/powerpoint/2010/main" val="41115268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249165-F638-412C-8E0A-DFB7045CA2E0}">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purl.org/dc/dcmitype/"/>
    <ds:schemaRef ds:uri="4873beb7-5857-4685-be1f-d57550cc96cc"/>
    <ds:schemaRef ds:uri="http://www.w3.org/XML/1998/namespace"/>
  </ds:schemaRefs>
</ds:datastoreItem>
</file>

<file path=customXml/itemProps3.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1873</TotalTime>
  <Words>2067</Words>
  <Application>Microsoft Office PowerPoint</Application>
  <PresentationFormat>Custom</PresentationFormat>
  <Paragraphs>85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Aptos</vt:lpstr>
      <vt:lpstr>Arial</vt:lpstr>
      <vt:lpstr>Euphemia</vt:lpstr>
      <vt:lpstr>Serenity 16x9</vt:lpstr>
      <vt:lpstr>What Is The Gospel? A Five-Part Series in TCF  Part Three “Righteousness as a Gift Through Faith”</vt:lpstr>
      <vt:lpstr>What Is The Gospel? (a 5-part teaching series)</vt:lpstr>
      <vt:lpstr>What Is The Gospel? – Topics Covered…</vt:lpstr>
      <vt:lpstr>“Recognising Jesus’ Death and Resurrection”</vt:lpstr>
      <vt:lpstr>Points to Cover Today…</vt:lpstr>
      <vt:lpstr>What is Righteousness? - 1</vt:lpstr>
      <vt:lpstr>What is Righteousness? - 2</vt:lpstr>
      <vt:lpstr>What is Righteousness? - 3</vt:lpstr>
      <vt:lpstr>What is Righteousness? - 4</vt:lpstr>
      <vt:lpstr>What is Righteousness? - 5</vt:lpstr>
      <vt:lpstr>What is Justification?</vt:lpstr>
      <vt:lpstr>How Do We Receive Justification? - 1</vt:lpstr>
      <vt:lpstr>How Do We Receive Justification? - 2</vt:lpstr>
      <vt:lpstr>Not By Works! - 1</vt:lpstr>
      <vt:lpstr>Not By Works! - 2</vt:lpstr>
      <vt:lpstr>What Does Justification ‘Fix’? - 1</vt:lpstr>
      <vt:lpstr>What Does Justification ‘Fix’? - 2</vt:lpstr>
      <vt:lpstr>What Does Justification ‘Fix’? - 3</vt:lpstr>
      <vt:lpstr>What Does Justification ‘Fix’? - 4</vt:lpstr>
      <vt:lpstr>What Does Justification ‘Fix’? - 5</vt:lpstr>
      <vt:lpstr>In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Andy Acreman</dc:creator>
  <cp:lastModifiedBy>Andy Acreman</cp:lastModifiedBy>
  <cp:revision>3</cp:revision>
  <cp:lastPrinted>2024-10-12T18:46:03Z</cp:lastPrinted>
  <dcterms:created xsi:type="dcterms:W3CDTF">2024-08-07T13:21:08Z</dcterms:created>
  <dcterms:modified xsi:type="dcterms:W3CDTF">2024-11-08T17:56:01Z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